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6" roundtripDataSignature="AMtx7miTvJ7dKduT/lUb8sCed+atIWW1L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Emily Teachou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customschemas.google.com/relationships/presentationmetadata" Target="metadata"/><Relationship Id="rId45" Type="http://schemas.openxmlformats.org/officeDocument/2006/relationships/slide" Target="slides/slide39.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02T16:19:32.308">
    <p:pos x="1095" y="1407"/>
    <p:text>Captions needed / attribution needed</p:text>
    <p:extLst>
      <p:ext uri="{C676402C-5697-4E1C-873F-D02D1690AC5C}">
        <p15:threadingInfo timeZoneBias="0"/>
      </p:ext>
      <p:ext uri="http://customooxmlschemas.google.com/">
        <go:slidesCustomData xmlns:go="http://customooxmlschemas.google.com/" commentPostId="AAAAjVIjp8s"/>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1-02T16:18:19.619">
    <p:pos x="1880" y="194"/>
    <p:text>Captions needed / attribution needed</p:text>
    <p:extLst>
      <p:ext uri="{C676402C-5697-4E1C-873F-D02D1690AC5C}">
        <p15:threadingInfo timeZoneBias="0"/>
      </p:ext>
      <p:ext uri="http://customooxmlschemas.google.com/">
        <go:slidesCustomData xmlns:go="http://customooxmlschemas.google.com/" commentPostId="AAAAjVIjp8o"/>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1-02T16:19:41.225">
    <p:pos x="1489" y="1065"/>
    <p:text>Captions needed / attribution needed</p:text>
    <p:extLst>
      <p:ext uri="{C676402C-5697-4E1C-873F-D02D1690AC5C}">
        <p15:threadingInfo timeZoneBias="0"/>
      </p:ext>
      <p:ext uri="http://customooxmlschemas.google.com/">
        <go:slidesCustomData xmlns:go="http://customooxmlschemas.google.com/" commentPostId="AAAAjVIjp8w"/>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1-02T16:20:38.290">
    <p:pos x="1268" y="1313"/>
    <p:text>Captions needed / attribution needed</p:text>
    <p:extLst>
      <p:ext uri="{C676402C-5697-4E1C-873F-D02D1690AC5C}">
        <p15:threadingInfo timeZoneBias="0"/>
      </p:ext>
      <p:ext uri="http://customooxmlschemas.google.com/">
        <go:slidesCustomData xmlns:go="http://customooxmlschemas.google.com/" commentPostId="AAAAjVIjp80"/>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11-02T16:20:49.651">
    <p:pos x="3828" y="1316"/>
    <p:text>Captions needed / attribution needed</p:text>
    <p:extLst>
      <p:ext uri="{C676402C-5697-4E1C-873F-D02D1690AC5C}">
        <p15:threadingInfo timeZoneBias="0"/>
      </p:ext>
      <p:ext uri="http://customooxmlschemas.google.com/">
        <go:slidesCustomData xmlns:go="http://customooxmlschemas.google.com/" commentPostId="AAAAjVIjp84"/>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11-02T17:15:11.969">
    <p:pos x="740" y="1391"/>
    <p:text>Captions needed / attribution needed</p:text>
    <p:extLst>
      <p:ext uri="{C676402C-5697-4E1C-873F-D02D1690AC5C}">
        <p15:threadingInfo timeZoneBias="0"/>
      </p:ext>
      <p:ext uri="http://customooxmlschemas.google.com/">
        <go:slidesCustomData xmlns:go="http://customooxmlschemas.google.com/" commentPostId="AAAAjVIjp9A"/>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1-02T16:23:15.370">
    <p:pos x="1449" y="1065"/>
    <p:text>Captions needed / attribution needed</p:text>
    <p:extLst>
      <p:ext uri="{C676402C-5697-4E1C-873F-D02D1690AC5C}">
        <p15:threadingInfo timeZoneBias="0"/>
      </p:ext>
      <p:ext uri="http://customooxmlschemas.google.com/">
        <go:slidesCustomData xmlns:go="http://customooxmlschemas.google.com/" commentPostId="AAAAjVIjp8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ashdiet.org/hypertension.asp" TargetMode="External"/><Relationship Id="rId3" Type="http://schemas.openxmlformats.org/officeDocument/2006/relationships/hyperlink" Target="http://dashdiet.org/hypertension.asp" TargetMode="External"/><Relationship Id="rId4" Type="http://schemas.openxmlformats.org/officeDocument/2006/relationships/hyperlink" Target="http://dashdiet.org/family_friendly_dash_diet.asp" TargetMode="External"/><Relationship Id="rId5" Type="http://schemas.openxmlformats.org/officeDocument/2006/relationships/hyperlink" Target="http://dashdiet.org/DASH_diet_in_the_news.asp"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189cf76c889_0_26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8" name="Google Shape;2628;g189cf76c889_0_26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1736aec953c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These are the reasons we want to get hypertension under control. It greatly increases the risk of chronic disease and there are higher health care costs associated with these diseases.</a:t>
            </a:r>
            <a:endParaRPr/>
          </a:p>
          <a:p>
            <a:pPr indent="0" lvl="0" marL="0" rtl="0" algn="l">
              <a:spcBef>
                <a:spcPts val="360"/>
              </a:spcBef>
              <a:spcAft>
                <a:spcPts val="0"/>
              </a:spcAft>
              <a:buClr>
                <a:schemeClr val="dk1"/>
              </a:buClr>
              <a:buFont typeface="Arial"/>
              <a:buNone/>
            </a:pPr>
            <a:r>
              <a:t/>
            </a:r>
            <a:endParaRPr/>
          </a:p>
          <a:p>
            <a:pPr indent="0" lvl="0" marL="0" rtl="0" algn="l">
              <a:spcBef>
                <a:spcPts val="360"/>
              </a:spcBef>
              <a:spcAft>
                <a:spcPts val="0"/>
              </a:spcAft>
              <a:buClr>
                <a:schemeClr val="dk1"/>
              </a:buClr>
              <a:buFont typeface="Arial"/>
              <a:buNone/>
            </a:pPr>
            <a:r>
              <a:rPr lang="en-US"/>
              <a:t>People with uncontrolled hypertension are:</a:t>
            </a:r>
            <a:endParaRPr/>
          </a:p>
          <a:p>
            <a:pPr indent="-76200" lvl="0" marL="0" rtl="0" algn="l">
              <a:spcBef>
                <a:spcPts val="360"/>
              </a:spcBef>
              <a:spcAft>
                <a:spcPts val="0"/>
              </a:spcAft>
              <a:buClr>
                <a:schemeClr val="dk1"/>
              </a:buClr>
              <a:buSzPts val="1200"/>
              <a:buFont typeface="Calibri"/>
              <a:buChar char="•"/>
            </a:pPr>
            <a:r>
              <a:rPr lang="en-US"/>
              <a:t>3x more likely to develop coronary heart disease.</a:t>
            </a:r>
            <a:endParaRPr/>
          </a:p>
          <a:p>
            <a:pPr indent="-76200" lvl="0" marL="0" rtl="0" algn="l">
              <a:spcBef>
                <a:spcPts val="360"/>
              </a:spcBef>
              <a:spcAft>
                <a:spcPts val="0"/>
              </a:spcAft>
              <a:buClr>
                <a:schemeClr val="dk1"/>
              </a:buClr>
              <a:buSzPts val="1200"/>
              <a:buFont typeface="Calibri"/>
              <a:buChar char="•"/>
            </a:pPr>
            <a:r>
              <a:rPr lang="en-US"/>
              <a:t>6x more likely to develop congestive heart failure</a:t>
            </a:r>
            <a:endParaRPr/>
          </a:p>
          <a:p>
            <a:pPr indent="-76200" lvl="0" marL="0" rtl="0" algn="l">
              <a:spcBef>
                <a:spcPts val="360"/>
              </a:spcBef>
              <a:spcAft>
                <a:spcPts val="0"/>
              </a:spcAft>
              <a:buClr>
                <a:schemeClr val="dk1"/>
              </a:buClr>
              <a:buSzPts val="1200"/>
              <a:buFont typeface="Calibri"/>
              <a:buChar char="•"/>
            </a:pPr>
            <a:r>
              <a:rPr lang="en-US"/>
              <a:t>7x more likely to have a stroke</a:t>
            </a:r>
            <a:endParaRPr/>
          </a:p>
          <a:p>
            <a:pPr indent="0" lvl="0" marL="0" rtl="0" algn="l">
              <a:spcBef>
                <a:spcPts val="360"/>
              </a:spcBef>
              <a:spcAft>
                <a:spcPts val="0"/>
              </a:spcAft>
              <a:buClr>
                <a:schemeClr val="dk1"/>
              </a:buClr>
              <a:buFont typeface="Arial"/>
              <a:buNone/>
            </a:pPr>
            <a:r>
              <a:t/>
            </a:r>
            <a:endParaRPr/>
          </a:p>
          <a:p>
            <a:pPr indent="0" lvl="0" marL="0" rtl="0" algn="l">
              <a:spcBef>
                <a:spcPts val="360"/>
              </a:spcBef>
              <a:spcAft>
                <a:spcPts val="0"/>
              </a:spcAft>
              <a:buClr>
                <a:schemeClr val="dk1"/>
              </a:buClr>
              <a:buFont typeface="Arial"/>
              <a:buNone/>
            </a:pPr>
            <a:r>
              <a:rPr lang="en-US"/>
              <a:t>Heart disease is still the number one killer and stroke is still the number 3 killer in United States. (Cancer is number 2).</a:t>
            </a:r>
            <a:endParaRPr/>
          </a:p>
          <a:p>
            <a:pPr indent="0" lvl="0" marL="0" rtl="0" algn="l">
              <a:spcBef>
                <a:spcPts val="360"/>
              </a:spcBef>
              <a:spcAft>
                <a:spcPts val="0"/>
              </a:spcAft>
              <a:buClr>
                <a:schemeClr val="dk1"/>
              </a:buClr>
              <a:buFont typeface="Arial"/>
              <a:buNone/>
            </a:pPr>
            <a:r>
              <a:t/>
            </a:r>
            <a:endParaRPr/>
          </a:p>
          <a:p>
            <a:pPr indent="0" lvl="0" marL="0" rtl="0" algn="l">
              <a:spcBef>
                <a:spcPts val="360"/>
              </a:spcBef>
              <a:spcAft>
                <a:spcPts val="0"/>
              </a:spcAft>
              <a:buClr>
                <a:schemeClr val="dk1"/>
              </a:buClr>
              <a:buFont typeface="Arial"/>
              <a:buNone/>
            </a:pPr>
            <a:r>
              <a:rPr lang="en-US"/>
              <a:t>High blood pressure is a major risk factor for both.</a:t>
            </a:r>
            <a:endParaRPr/>
          </a:p>
          <a:p>
            <a:pPr indent="0" lvl="0" marL="0" rtl="0" algn="l">
              <a:spcBef>
                <a:spcPts val="360"/>
              </a:spcBef>
              <a:spcAft>
                <a:spcPts val="0"/>
              </a:spcAft>
              <a:buClr>
                <a:schemeClr val="dk1"/>
              </a:buClr>
              <a:buFont typeface="Arial"/>
              <a:buNone/>
            </a:pPr>
            <a:r>
              <a:t/>
            </a:r>
            <a:endParaRPr/>
          </a:p>
          <a:p>
            <a:pPr indent="0" lvl="0" marL="0" rtl="0" algn="l">
              <a:spcBef>
                <a:spcPts val="360"/>
              </a:spcBef>
              <a:spcAft>
                <a:spcPts val="0"/>
              </a:spcAft>
              <a:buClr>
                <a:schemeClr val="dk1"/>
              </a:buClr>
              <a:buFont typeface="Arial"/>
              <a:buNone/>
            </a:pPr>
            <a:r>
              <a:rPr lang="en-US"/>
              <a:t>Prevention is key. Your risk never goes back to where it was. Under the best of circumstances, a treated patient still has twice the risk of heart attack or stroke of someone who never had high blood pressure.</a:t>
            </a:r>
            <a:endParaRPr/>
          </a:p>
          <a:p>
            <a:pPr indent="0" lvl="0" marL="0" rtl="0" algn="l">
              <a:spcBef>
                <a:spcPts val="360"/>
              </a:spcBef>
              <a:spcAft>
                <a:spcPts val="0"/>
              </a:spcAft>
              <a:buNone/>
            </a:pPr>
            <a:r>
              <a:t/>
            </a:r>
            <a:endParaRPr/>
          </a:p>
        </p:txBody>
      </p:sp>
      <p:sp>
        <p:nvSpPr>
          <p:cNvPr id="2698" name="Google Shape;2698;g1736aec953c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g1736aec953c_0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Most people with high blood pressure have no signs or symptoms, even if blood pressure readings reach dangerously high levels. HBP can lead to headaches, being tired all the time, blurred vision, nosebleeds, ringing in the ears, chest pain, irregular heartbeat, feeling of confusion off and on and heart failure. Very high blood pressure, if untreated, could eventually lead to heart attack or stroke. </a:t>
            </a:r>
            <a:endParaRPr/>
          </a:p>
        </p:txBody>
      </p:sp>
      <p:sp>
        <p:nvSpPr>
          <p:cNvPr id="2706" name="Google Shape;2706;g1736aec953c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4" name="Google Shape;271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198"/>
              </a:spcBef>
              <a:spcAft>
                <a:spcPts val="0"/>
              </a:spcAft>
              <a:buClr>
                <a:schemeClr val="dk1"/>
              </a:buClr>
              <a:buSzPts val="1100"/>
              <a:buFont typeface="Arial"/>
              <a:buNone/>
            </a:pPr>
            <a:r>
              <a:rPr lang="en-US"/>
              <a:t>Who Is at Risk for High Blood Pressure?</a:t>
            </a:r>
            <a:endParaRPr/>
          </a:p>
          <a:p>
            <a:pPr indent="0" lvl="0" marL="0" rtl="0" algn="l">
              <a:lnSpc>
                <a:spcPct val="80000"/>
              </a:lnSpc>
              <a:spcBef>
                <a:spcPts val="198"/>
              </a:spcBef>
              <a:spcAft>
                <a:spcPts val="0"/>
              </a:spcAft>
              <a:buClr>
                <a:schemeClr val="dk1"/>
              </a:buClr>
              <a:buSzPts val="1100"/>
              <a:buFont typeface="Arial"/>
              <a:buNone/>
            </a:pPr>
            <a:r>
              <a:rPr lang="en-US"/>
              <a:t>High blood pressure (HBP) is a common condition. In the United States, about 1 in 3 adults has HBP.</a:t>
            </a:r>
            <a:endParaRPr/>
          </a:p>
          <a:p>
            <a:pPr indent="0" lvl="0" marL="0" rtl="0" algn="l">
              <a:lnSpc>
                <a:spcPct val="80000"/>
              </a:lnSpc>
              <a:spcBef>
                <a:spcPts val="198"/>
              </a:spcBef>
              <a:spcAft>
                <a:spcPts val="0"/>
              </a:spcAft>
              <a:buClr>
                <a:schemeClr val="dk1"/>
              </a:buClr>
              <a:buSzPts val="1100"/>
              <a:buFont typeface="Arial"/>
              <a:buNone/>
            </a:pPr>
            <a:r>
              <a:rPr lang="en-US"/>
              <a:t>Certain traits, conditions, and habits—known as risk factors—can raise your risk for HBP. The major risk factors for HBP are described below.</a:t>
            </a:r>
            <a:endParaRPr/>
          </a:p>
          <a:p>
            <a:pPr indent="0" lvl="0" marL="0" rtl="0" algn="l">
              <a:lnSpc>
                <a:spcPct val="80000"/>
              </a:lnSpc>
              <a:spcBef>
                <a:spcPts val="198"/>
              </a:spcBef>
              <a:spcAft>
                <a:spcPts val="0"/>
              </a:spcAft>
              <a:buClr>
                <a:schemeClr val="dk1"/>
              </a:buClr>
              <a:buSzPts val="1100"/>
              <a:buFont typeface="Arial"/>
              <a:buNone/>
            </a:pPr>
            <a:r>
              <a:rPr lang="en-US"/>
              <a:t>Older Age: Blood pressure tends to rise with age. If you're a male older than 45 or a female older than 55, you're at increased risk for HBP. Over half of all Americans aged 60 and older have HBP.</a:t>
            </a:r>
            <a:endParaRPr/>
          </a:p>
          <a:p>
            <a:pPr indent="0" lvl="0" marL="0" rtl="0" algn="l">
              <a:lnSpc>
                <a:spcPct val="80000"/>
              </a:lnSpc>
              <a:spcBef>
                <a:spcPts val="198"/>
              </a:spcBef>
              <a:spcAft>
                <a:spcPts val="0"/>
              </a:spcAft>
              <a:buClr>
                <a:schemeClr val="dk1"/>
              </a:buClr>
              <a:buSzPts val="1100"/>
              <a:buFont typeface="Arial"/>
              <a:buNone/>
            </a:pPr>
            <a:r>
              <a:rPr lang="en-US"/>
              <a:t>Isolated systolic hypertension (ISH) is the most common form of HBP in older adults. ISH occurs when only systolic blood pressure (the top number) is high. About 2 out of 3 people over age 60 with HBP have ISH.</a:t>
            </a:r>
            <a:endParaRPr/>
          </a:p>
          <a:p>
            <a:pPr indent="0" lvl="0" marL="0" rtl="0" algn="l">
              <a:lnSpc>
                <a:spcPct val="80000"/>
              </a:lnSpc>
              <a:spcBef>
                <a:spcPts val="198"/>
              </a:spcBef>
              <a:spcAft>
                <a:spcPts val="0"/>
              </a:spcAft>
              <a:buClr>
                <a:schemeClr val="dk1"/>
              </a:buClr>
              <a:buSzPts val="1100"/>
              <a:buFont typeface="Arial"/>
              <a:buNone/>
            </a:pPr>
            <a:r>
              <a:rPr lang="en-US"/>
              <a:t>HBP doesn't have to be a routine part of aging. You can take steps to keep your blood pressure at a normal level. (For more information, go to "How Is High Blood Pressure Treated?")</a:t>
            </a:r>
            <a:endParaRPr/>
          </a:p>
          <a:p>
            <a:pPr indent="0" lvl="0" marL="0" rtl="0" algn="l">
              <a:lnSpc>
                <a:spcPct val="80000"/>
              </a:lnSpc>
              <a:spcBef>
                <a:spcPts val="198"/>
              </a:spcBef>
              <a:spcAft>
                <a:spcPts val="0"/>
              </a:spcAft>
              <a:buClr>
                <a:schemeClr val="dk1"/>
              </a:buClr>
              <a:buSzPts val="1100"/>
              <a:buFont typeface="Arial"/>
              <a:buNone/>
            </a:pPr>
            <a:r>
              <a:rPr lang="en-US"/>
              <a:t>Race/Ethnicity: HBP can affect anyone. However, it's more common in African American adults than in Caucasian or Hispanic American adults. In relation to these groups, African Americans: Tend to get HBP earlier in life, Often have more severe HBP, Are more likely to be aware that they have HBP and to get treatment, Are less likely than Caucasians and about as likely as Hispanic Americans to achieve target control levels with HBP treatment, Have higher rates than Caucasians of early death from HBP-related problems, such as coronary heart disease, stroke, and kidney failure.</a:t>
            </a:r>
            <a:endParaRPr/>
          </a:p>
          <a:p>
            <a:pPr indent="0" lvl="0" marL="0" rtl="0" algn="l">
              <a:lnSpc>
                <a:spcPct val="80000"/>
              </a:lnSpc>
              <a:spcBef>
                <a:spcPts val="198"/>
              </a:spcBef>
              <a:spcAft>
                <a:spcPts val="0"/>
              </a:spcAft>
              <a:buClr>
                <a:schemeClr val="dk1"/>
              </a:buClr>
              <a:buSzPts val="1100"/>
              <a:buFont typeface="Arial"/>
              <a:buNone/>
            </a:pPr>
            <a:r>
              <a:rPr lang="en-US"/>
              <a:t>HBP risks vary among different groups of Hispanic American adults. For instance, Puerto Rican American adults have higher rates of HBP-related death than all other Hispanic groups and Caucasians. However, Cuban Americans have lower rates of HBP-related death than Caucasians.</a:t>
            </a:r>
            <a:endParaRPr/>
          </a:p>
          <a:p>
            <a:pPr indent="0" lvl="0" marL="0" rtl="0" algn="l">
              <a:lnSpc>
                <a:spcPct val="80000"/>
              </a:lnSpc>
              <a:spcBef>
                <a:spcPts val="198"/>
              </a:spcBef>
              <a:spcAft>
                <a:spcPts val="0"/>
              </a:spcAft>
              <a:buClr>
                <a:schemeClr val="dk1"/>
              </a:buClr>
              <a:buSzPts val="1100"/>
              <a:buFont typeface="Arial"/>
              <a:buNone/>
            </a:pPr>
            <a:r>
              <a:rPr lang="en-US"/>
              <a:t>Overweight or Obesity: You're more likely to develop prehypertension or HBP if you're overweight or obese. The terms "overweight" and "obesity" refer to body weight that's greater than what is considered healthy for a certain height.</a:t>
            </a:r>
            <a:endParaRPr/>
          </a:p>
          <a:p>
            <a:pPr indent="0" lvl="0" marL="0" rtl="0" algn="l">
              <a:lnSpc>
                <a:spcPct val="80000"/>
              </a:lnSpc>
              <a:spcBef>
                <a:spcPts val="198"/>
              </a:spcBef>
              <a:spcAft>
                <a:spcPts val="0"/>
              </a:spcAft>
              <a:buClr>
                <a:schemeClr val="dk1"/>
              </a:buClr>
              <a:buSzPts val="1100"/>
              <a:buFont typeface="Arial"/>
              <a:buNone/>
            </a:pPr>
            <a:r>
              <a:rPr lang="en-US"/>
              <a:t>Gender: Fewer adult women have HBP than adult men. But, younger women (aged 18–59) are more likely than men to be aware of and get treatment for HBP. Women aged 60 and older are as likely as men to be aware of and treated for HBP. However, among treated women aged 60 and older, blood pressure control is lower than it is in men in the same age group.</a:t>
            </a:r>
            <a:endParaRPr/>
          </a:p>
          <a:p>
            <a:pPr indent="0" lvl="0" marL="0" rtl="0" algn="l">
              <a:lnSpc>
                <a:spcPct val="80000"/>
              </a:lnSpc>
              <a:spcBef>
                <a:spcPts val="198"/>
              </a:spcBef>
              <a:spcAft>
                <a:spcPts val="0"/>
              </a:spcAft>
              <a:buClr>
                <a:schemeClr val="dk1"/>
              </a:buClr>
              <a:buSzPts val="1100"/>
              <a:buFont typeface="Arial"/>
              <a:buNone/>
            </a:pPr>
            <a:r>
              <a:rPr lang="en-US"/>
              <a:t>Family History: A family history of HBP raises your risk for the condition. Long-lasting stress also can put you at risk for HBP.</a:t>
            </a:r>
            <a:endParaRPr/>
          </a:p>
          <a:p>
            <a:pPr indent="0" lvl="0" marL="0" rtl="0" algn="l">
              <a:lnSpc>
                <a:spcPct val="80000"/>
              </a:lnSpc>
              <a:spcBef>
                <a:spcPts val="198"/>
              </a:spcBef>
              <a:spcAft>
                <a:spcPts val="0"/>
              </a:spcAft>
              <a:buClr>
                <a:schemeClr val="dk1"/>
              </a:buClr>
              <a:buSzPts val="1100"/>
              <a:buFont typeface="Arial"/>
              <a:buNone/>
            </a:pPr>
            <a:r>
              <a:rPr lang="en-US"/>
              <a:t>Modifiable risk factors: Abnormal blood lipid levels, that is high total cholesterol, high levels of triglycerides, high levels of low-density lipoprotein or low levels of high-density lipoprotein (HDL) cholesterol all increase the risk of heart disease and stroke. Changing to a healthy diet, exercise and medication can modify your blood lipid profile.</a:t>
            </a:r>
            <a:endParaRPr/>
          </a:p>
          <a:p>
            <a:pPr indent="0" lvl="0" marL="0" rtl="0" algn="l">
              <a:lnSpc>
                <a:spcPct val="80000"/>
              </a:lnSpc>
              <a:spcBef>
                <a:spcPts val="198"/>
              </a:spcBef>
              <a:spcAft>
                <a:spcPts val="0"/>
              </a:spcAft>
              <a:buClr>
                <a:schemeClr val="dk1"/>
              </a:buClr>
              <a:buSzPts val="1100"/>
              <a:buFont typeface="Arial"/>
              <a:buNone/>
            </a:pPr>
            <a:r>
              <a:rPr lang="en-US"/>
              <a:t>Tobacco use, whether it is smoking or chewing tobacco, increases risks of cardiovascular disease.  The risk is especially high if you started smoking when young, smoke heavily or are a woman. Passive smoking is also a risk factor for cardiovascular disease.  Stopping tobacco use can reduce your risk of cardiovascular disease significantly, no matter how long you have smoked.</a:t>
            </a:r>
            <a:endParaRPr/>
          </a:p>
          <a:p>
            <a:pPr indent="0" lvl="0" marL="0" rtl="0" algn="l">
              <a:lnSpc>
                <a:spcPct val="80000"/>
              </a:lnSpc>
              <a:spcBef>
                <a:spcPts val="198"/>
              </a:spcBef>
              <a:spcAft>
                <a:spcPts val="0"/>
              </a:spcAft>
              <a:buClr>
                <a:schemeClr val="dk1"/>
              </a:buClr>
              <a:buSzPts val="1100"/>
              <a:buFont typeface="Arial"/>
              <a:buNone/>
            </a:pPr>
            <a:r>
              <a:rPr lang="en-US"/>
              <a:t>Physical inactivity increases the risk of heart disease and stroke by 50%.  Obesity is a major risk for cardiovascular disease and predisposes you to diabetes. Diabetes is a risk factor for cardiovascular disease.</a:t>
            </a:r>
            <a:endParaRPr/>
          </a:p>
          <a:p>
            <a:pPr indent="0" lvl="0" marL="0" rtl="0" algn="l">
              <a:lnSpc>
                <a:spcPct val="80000"/>
              </a:lnSpc>
              <a:spcBef>
                <a:spcPts val="198"/>
              </a:spcBef>
              <a:spcAft>
                <a:spcPts val="0"/>
              </a:spcAft>
              <a:buClr>
                <a:schemeClr val="dk1"/>
              </a:buClr>
              <a:buSzPts val="1100"/>
              <a:buFont typeface="Arial"/>
              <a:buNone/>
            </a:pPr>
            <a:r>
              <a:rPr lang="en-US"/>
              <a:t>A diet high in saturated fat increases the risk of heart disease and stroke.  It is estimated to cause about 31% of coronary heart disease and 11% of stroke worldwide.</a:t>
            </a:r>
            <a:endParaRPr/>
          </a:p>
          <a:p>
            <a:pPr indent="0" lvl="0" marL="0" rtl="0" algn="l">
              <a:lnSpc>
                <a:spcPct val="80000"/>
              </a:lnSpc>
              <a:spcBef>
                <a:spcPts val="198"/>
              </a:spcBef>
              <a:spcAft>
                <a:spcPts val="0"/>
              </a:spcAft>
              <a:buSzPts val="1100"/>
              <a:buNone/>
            </a:pPr>
            <a:r>
              <a:rPr lang="en-US"/>
              <a:t>Having one to two alcohol drinks a day may lead to a 30% reduction in heart disease, but above this level alcohol consumption will damage the heart muscle.</a:t>
            </a:r>
            <a:endParaRPr/>
          </a:p>
        </p:txBody>
      </p:sp>
      <p:sp>
        <p:nvSpPr>
          <p:cNvPr id="2715" name="Google Shape;2715;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1736aec953c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3" name="Google Shape;2723;g1736aec953c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g1736aec953c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1" name="Google Shape;2731;g1736aec953c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g1736aec953c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Non-pharmacological way of treating hypertension.</a:t>
            </a:r>
            <a:endParaRPr/>
          </a:p>
          <a:p>
            <a:pPr indent="0" lvl="0" marL="0" rtl="0" algn="l">
              <a:spcBef>
                <a:spcPts val="0"/>
              </a:spcBef>
              <a:spcAft>
                <a:spcPts val="0"/>
              </a:spcAft>
              <a:buClr>
                <a:schemeClr val="dk1"/>
              </a:buClr>
              <a:buSzPts val="1100"/>
              <a:buFont typeface="Arial"/>
              <a:buNone/>
            </a:pPr>
            <a:r>
              <a:rPr lang="en-US"/>
              <a:t>DASH diet (Dietary Approaches to Stop Hypertension):</a:t>
            </a:r>
            <a:endParaRPr/>
          </a:p>
          <a:p>
            <a:pPr indent="0" lvl="0" marL="0" rtl="0" algn="l">
              <a:spcBef>
                <a:spcPts val="0"/>
              </a:spcBef>
              <a:spcAft>
                <a:spcPts val="0"/>
              </a:spcAft>
              <a:buClr>
                <a:schemeClr val="dk1"/>
              </a:buClr>
              <a:buSzPts val="1100"/>
              <a:buFont typeface="Arial"/>
              <a:buNone/>
            </a:pPr>
            <a:r>
              <a:rPr lang="en-US"/>
              <a:t>High in whole grains, fruits, vegetables, and low-fat dairy</a:t>
            </a:r>
            <a:endParaRPr/>
          </a:p>
          <a:p>
            <a:pPr indent="0" lvl="0" marL="0" rtl="0" algn="l">
              <a:spcBef>
                <a:spcPts val="0"/>
              </a:spcBef>
              <a:spcAft>
                <a:spcPts val="0"/>
              </a:spcAft>
              <a:buClr>
                <a:schemeClr val="dk1"/>
              </a:buClr>
              <a:buSzPts val="1100"/>
              <a:buFont typeface="Arial"/>
              <a:buNone/>
            </a:pPr>
            <a:r>
              <a:rPr lang="en-US"/>
              <a:t>Adequate Calcium, Potassium, Magnesium</a:t>
            </a:r>
            <a:endParaRPr/>
          </a:p>
          <a:p>
            <a:pPr indent="0" lvl="0" marL="0" rtl="0" algn="l">
              <a:spcBef>
                <a:spcPts val="0"/>
              </a:spcBef>
              <a:spcAft>
                <a:spcPts val="0"/>
              </a:spcAft>
              <a:buClr>
                <a:schemeClr val="dk1"/>
              </a:buClr>
              <a:buSzPts val="1100"/>
              <a:buFont typeface="Arial"/>
              <a:buNone/>
            </a:pPr>
            <a:r>
              <a:rPr lang="en-US"/>
              <a:t>Low in red meat, sweets and sugar beverages</a:t>
            </a:r>
            <a:endParaRPr/>
          </a:p>
          <a:p>
            <a:pPr indent="0" lvl="0" marL="0" rtl="0" algn="l">
              <a:spcBef>
                <a:spcPts val="0"/>
              </a:spcBef>
              <a:spcAft>
                <a:spcPts val="0"/>
              </a:spcAft>
              <a:buClr>
                <a:schemeClr val="dk1"/>
              </a:buClr>
              <a:buSzPts val="1100"/>
              <a:buFont typeface="Arial"/>
              <a:buNone/>
            </a:pPr>
            <a:r>
              <a:rPr lang="en-US"/>
              <a:t>Low in saturated and trans fat, cholesterol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DASH diet is physician-recommended for people with </a:t>
            </a:r>
            <a:r>
              <a:rPr lang="en-US" u="sng">
                <a:solidFill>
                  <a:srgbClr val="D2611C"/>
                </a:solidFill>
                <a:hlinkClick r:id="rId2">
                  <a:extLst>
                    <a:ext uri="{A12FA001-AC4F-418D-AE19-62706E023703}">
                      <ahyp:hlinkClr val="tx"/>
                    </a:ext>
                  </a:extLst>
                </a:hlinkClick>
              </a:rPr>
              <a:t>hypertension</a:t>
            </a:r>
            <a:r>
              <a:rPr lang="en-US"/>
              <a:t> (high blood pressure) or </a:t>
            </a:r>
            <a:r>
              <a:rPr lang="en-US" u="sng">
                <a:solidFill>
                  <a:srgbClr val="D2611C"/>
                </a:solidFill>
                <a:hlinkClick r:id="rId3">
                  <a:extLst>
                    <a:ext uri="{A12FA001-AC4F-418D-AE19-62706E023703}">
                      <ahyp:hlinkClr val="tx"/>
                    </a:ext>
                  </a:extLst>
                </a:hlinkClick>
              </a:rPr>
              <a:t>prehypertension</a:t>
            </a:r>
            <a:r>
              <a:rPr lang="en-US"/>
              <a:t>. The DASH diet eating plan has been proven to lower blood pressure in studies sponsored by the National Institutes of Health (Dietary Approaches to Stop Hypertension). In addition to being a low salt (or low sodium) plan, the DASH diet provides additional benefits to reduce blood pressure. It is based on an eating plan rich in fruits and vegetables, and low-fat or non-fat dairy, with whole grains. It is a high fiber, low to moderate fat diet, and is rich in potassium, calcium, and magnesium. The DASH diet is a healthy plan, designed for the </a:t>
            </a:r>
            <a:r>
              <a:rPr lang="en-US" u="sng">
                <a:solidFill>
                  <a:srgbClr val="D2611C"/>
                </a:solidFill>
                <a:hlinkClick r:id="rId4">
                  <a:extLst>
                    <a:ext uri="{A12FA001-AC4F-418D-AE19-62706E023703}">
                      <ahyp:hlinkClr val="tx"/>
                    </a:ext>
                  </a:extLst>
                </a:hlinkClick>
              </a:rPr>
              <a:t>whole family</a:t>
            </a:r>
            <a:r>
              <a:rPr lang="en-US"/>
              <a:t>. New </a:t>
            </a:r>
            <a:r>
              <a:rPr lang="en-US" u="sng">
                <a:solidFill>
                  <a:srgbClr val="D2611C"/>
                </a:solidFill>
                <a:hlinkClick r:id="rId5">
                  <a:extLst>
                    <a:ext uri="{A12FA001-AC4F-418D-AE19-62706E023703}">
                      <ahyp:hlinkClr val="tx"/>
                    </a:ext>
                  </a:extLst>
                </a:hlinkClick>
              </a:rPr>
              <a:t>research</a:t>
            </a:r>
            <a:r>
              <a:rPr lang="en-US"/>
              <a:t> continues to show additional health benefits of the plan.</a:t>
            </a:r>
            <a:endParaRPr/>
          </a:p>
          <a:p>
            <a:pPr indent="0" lvl="0" marL="0" rtl="0" algn="l">
              <a:spcBef>
                <a:spcPts val="0"/>
              </a:spcBef>
              <a:spcAft>
                <a:spcPts val="0"/>
              </a:spcAft>
              <a:buClr>
                <a:schemeClr val="dk1"/>
              </a:buClr>
              <a:buSzPts val="1100"/>
              <a:buFont typeface="Arial"/>
              <a:buNone/>
            </a:pPr>
            <a:r>
              <a:rPr lang="en-US"/>
              <a:t>In addition to being recommended by your physician, DASH is also endorsed by:</a:t>
            </a:r>
            <a:endParaRPr/>
          </a:p>
          <a:p>
            <a:pPr indent="0" lvl="0" marL="0" rtl="0" algn="l">
              <a:spcBef>
                <a:spcPts val="0"/>
              </a:spcBef>
              <a:spcAft>
                <a:spcPts val="0"/>
              </a:spcAft>
              <a:buClr>
                <a:schemeClr val="dk1"/>
              </a:buClr>
              <a:buSzPts val="1100"/>
              <a:buFont typeface="Arial"/>
              <a:buNone/>
            </a:pPr>
            <a:r>
              <a:rPr lang="en-US"/>
              <a:t>The National Heart, Lung, and Blood Institute (one of the National Institutes of Health, of the US Department of Health and Human Services)</a:t>
            </a:r>
            <a:endParaRPr/>
          </a:p>
          <a:p>
            <a:pPr indent="0" lvl="0" marL="0" rtl="0" algn="l">
              <a:spcBef>
                <a:spcPts val="0"/>
              </a:spcBef>
              <a:spcAft>
                <a:spcPts val="0"/>
              </a:spcAft>
              <a:buClr>
                <a:schemeClr val="dk1"/>
              </a:buClr>
              <a:buSzPts val="1100"/>
              <a:buFont typeface="Arial"/>
              <a:buNone/>
            </a:pPr>
            <a:r>
              <a:rPr lang="en-US"/>
              <a:t>The American Heart Association</a:t>
            </a:r>
            <a:endParaRPr/>
          </a:p>
          <a:p>
            <a:pPr indent="0" lvl="0" marL="0" rtl="0" algn="l">
              <a:spcBef>
                <a:spcPts val="0"/>
              </a:spcBef>
              <a:spcAft>
                <a:spcPts val="0"/>
              </a:spcAft>
              <a:buClr>
                <a:schemeClr val="dk1"/>
              </a:buClr>
              <a:buSzPts val="1100"/>
              <a:buFont typeface="Arial"/>
              <a:buNone/>
            </a:pPr>
            <a:r>
              <a:rPr lang="en-US"/>
              <a:t>The 2010 Dietary Guidelines for Americans</a:t>
            </a:r>
            <a:endParaRPr/>
          </a:p>
          <a:p>
            <a:pPr indent="0" lvl="0" marL="0" rtl="0" algn="l">
              <a:spcBef>
                <a:spcPts val="0"/>
              </a:spcBef>
              <a:spcAft>
                <a:spcPts val="0"/>
              </a:spcAft>
              <a:buClr>
                <a:schemeClr val="dk1"/>
              </a:buClr>
              <a:buSzPts val="1100"/>
              <a:buFont typeface="Arial"/>
              <a:buNone/>
            </a:pPr>
            <a:r>
              <a:rPr lang="en-US"/>
              <a:t>US guidelines for treatment of high blood pressure and the DASH diet formed the basis for the USDA MyPyramid.</a:t>
            </a:r>
            <a:endParaRPr/>
          </a:p>
          <a:p>
            <a:pPr indent="0" lvl="0" marL="0" rtl="0" algn="l">
              <a:spcBef>
                <a:spcPts val="0"/>
              </a:spcBef>
              <a:spcAft>
                <a:spcPts val="0"/>
              </a:spcAft>
              <a:buClr>
                <a:schemeClr val="dk1"/>
              </a:buClr>
              <a:buSzPts val="1100"/>
              <a:buFont typeface="Arial"/>
              <a:buNone/>
            </a:pPr>
            <a:r>
              <a:t/>
            </a:r>
            <a:endParaRPr/>
          </a:p>
        </p:txBody>
      </p:sp>
      <p:sp>
        <p:nvSpPr>
          <p:cNvPr id="2739" name="Google Shape;2739;g1736aec953c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1736aec953c_0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7" name="Google Shape;2747;g1736aec953c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3" name="Shape 2753"/>
        <p:cNvGrpSpPr/>
        <p:nvPr/>
      </p:nvGrpSpPr>
      <p:grpSpPr>
        <a:xfrm>
          <a:off x="0" y="0"/>
          <a:ext cx="0" cy="0"/>
          <a:chOff x="0" y="0"/>
          <a:chExt cx="0" cy="0"/>
        </a:xfrm>
      </p:grpSpPr>
      <p:sp>
        <p:nvSpPr>
          <p:cNvPr id="2754" name="Google Shape;2754;g1736aec953c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55" name="Google Shape;2755;g1736aec953c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17943e3e53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3" name="Google Shape;2763;g17943e3e5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g17943e3e533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g17943e3e53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6f0f425a3c_0_26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4" name="Google Shape;2634;g16f0f425a3c_0_26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17943e3e533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9" name="Google Shape;2779;g17943e3e533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1b0fbf409eb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7" name="Google Shape;2787;g1b0fbf409eb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17943e3e533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g17943e3e53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17943e3e533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Smoking injures blood vessel walls and speeds up the process of hardening of the arteries.  Smoking causes shrinking of the arteries and restricted blood flow. So even though it doesn’t cause high blood pressure it is a bad idea for anyone, especially those with high blood pressure.  Once you quit, your risk of having a heart attack is reduced after one year.</a:t>
            </a:r>
            <a:endParaRPr/>
          </a:p>
        </p:txBody>
      </p:sp>
      <p:sp>
        <p:nvSpPr>
          <p:cNvPr id="2803" name="Google Shape;2803;g17943e3e53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g17943e3e533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g17943e3e533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17943e3e533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8" name="Google Shape;2818;g17943e3e533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1b883573150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5" name="Google Shape;2825;g1b883573150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g1b883573150_0_26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2" name="Google Shape;2832;g1b883573150_0_26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g1b883573150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g1b883573150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4" name="Shape 2844"/>
        <p:cNvGrpSpPr/>
        <p:nvPr/>
      </p:nvGrpSpPr>
      <p:grpSpPr>
        <a:xfrm>
          <a:off x="0" y="0"/>
          <a:ext cx="0" cy="0"/>
          <a:chOff x="0" y="0"/>
          <a:chExt cx="0" cy="0"/>
        </a:xfrm>
      </p:grpSpPr>
      <p:sp>
        <p:nvSpPr>
          <p:cNvPr id="2845" name="Google Shape;2845;g1b883573150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6" name="Google Shape;2846;g1b88357315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16f0f425a3c_0_53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2" name="Google Shape;2642;g16f0f425a3c_0_5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g17943e3e533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3" name="Google Shape;2853;g17943e3e533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17943e3e533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3" name="Google Shape;2863;g17943e3e533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17943e3e533_0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2" name="Google Shape;2872;g17943e3e533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17943e3e533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3" name="Google Shape;2883;g17943e3e533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g17943e3e533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3" name="Google Shape;2893;g17943e3e533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g17943e3e533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1" name="Google Shape;2901;g17943e3e533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17943e3e533_0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1" name="Google Shape;2911;g17943e3e533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9" name="Shape 2919"/>
        <p:cNvGrpSpPr/>
        <p:nvPr/>
      </p:nvGrpSpPr>
      <p:grpSpPr>
        <a:xfrm>
          <a:off x="0" y="0"/>
          <a:ext cx="0" cy="0"/>
          <a:chOff x="0" y="0"/>
          <a:chExt cx="0" cy="0"/>
        </a:xfrm>
      </p:grpSpPr>
      <p:sp>
        <p:nvSpPr>
          <p:cNvPr id="2920" name="Google Shape;2920;g17943e3e533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1" name="Google Shape;2921;g17943e3e533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g17943e3e533_0_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9" name="Google Shape;2929;g17943e3e533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17943e3e533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9" name="Google Shape;2939;g17943e3e533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1736aec953c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0" name="Google Shape;2650;g1736aec953c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g1736aec953c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8" name="Google Shape;2658;g1736aec953c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6" name="Google Shape;26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2" name="Google Shape;267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1736aec953c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9" name="Google Shape;2679;g1736aec953c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7" name="Google Shape;268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8.png"/><Relationship Id="rId4" Type="http://schemas.openxmlformats.org/officeDocument/2006/relationships/image" Target="../media/image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1.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1.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Title Slide" showMasterSp="0">
  <p:cSld name="Title Slide">
    <p:spTree>
      <p:nvGrpSpPr>
        <p:cNvPr id="12" name="Shape 12"/>
        <p:cNvGrpSpPr/>
        <p:nvPr/>
      </p:nvGrpSpPr>
      <p:grpSpPr>
        <a:xfrm>
          <a:off x="0" y="0"/>
          <a:ext cx="0" cy="0"/>
          <a:chOff x="0" y="0"/>
          <a:chExt cx="0" cy="0"/>
        </a:xfrm>
      </p:grpSpPr>
      <p:pic>
        <p:nvPicPr>
          <p:cNvPr descr="Picture 6" id="13" name="Google Shape;13;g189cf76c889_0_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g189cf76c889_0_3"/>
          <p:cNvSpPr txBox="1"/>
          <p:nvPr>
            <p:ph type="title"/>
          </p:nvPr>
        </p:nvSpPr>
        <p:spPr>
          <a:xfrm>
            <a:off x="704033" y="855663"/>
            <a:ext cx="9095100" cy="1163700"/>
          </a:xfrm>
          <a:prstGeom prst="rect">
            <a:avLst/>
          </a:prstGeom>
          <a:noFill/>
          <a:ln>
            <a:noFill/>
          </a:ln>
        </p:spPr>
        <p:txBody>
          <a:bodyPr anchorCtr="0" anchor="ctr" bIns="34275" lIns="34275" spcFirstLastPara="1" rIns="34275" wrap="square" tIns="34275">
            <a:normAutofit/>
          </a:bodyPr>
          <a:lstStyle>
            <a:lvl1pPr lvl="0" algn="l">
              <a:lnSpc>
                <a:spcPct val="100000"/>
              </a:lnSpc>
              <a:spcBef>
                <a:spcPts val="0"/>
              </a:spcBef>
              <a:spcAft>
                <a:spcPts val="0"/>
              </a:spcAft>
              <a:buClr>
                <a:srgbClr val="000000"/>
              </a:buClr>
              <a:buSzPts val="3100"/>
              <a:buNone/>
              <a:defRPr b="1" sz="3100"/>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p:txBody>
      </p:sp>
      <p:sp>
        <p:nvSpPr>
          <p:cNvPr id="15" name="Google Shape;15;g189cf76c889_0_3"/>
          <p:cNvSpPr txBox="1"/>
          <p:nvPr>
            <p:ph idx="1" type="body"/>
          </p:nvPr>
        </p:nvSpPr>
        <p:spPr>
          <a:xfrm>
            <a:off x="698500" y="1981200"/>
            <a:ext cx="10782300" cy="804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900"/>
              <a:buFont typeface="Arial"/>
              <a:buNone/>
              <a:defRPr sz="1900"/>
            </a:lvl1pPr>
            <a:lvl2pPr indent="-228600" lvl="1" marL="914400" algn="l">
              <a:lnSpc>
                <a:spcPct val="90000"/>
              </a:lnSpc>
              <a:spcBef>
                <a:spcPts val="500"/>
              </a:spcBef>
              <a:spcAft>
                <a:spcPts val="0"/>
              </a:spcAft>
              <a:buSzPts val="1900"/>
              <a:buNone/>
              <a:defRPr sz="1900"/>
            </a:lvl2pPr>
            <a:lvl3pPr indent="-228600" lvl="2" marL="1371600" algn="l">
              <a:lnSpc>
                <a:spcPct val="90000"/>
              </a:lnSpc>
              <a:spcBef>
                <a:spcPts val="500"/>
              </a:spcBef>
              <a:spcAft>
                <a:spcPts val="0"/>
              </a:spcAft>
              <a:buSzPts val="1900"/>
              <a:buNone/>
              <a:defRPr sz="1900"/>
            </a:lvl3pPr>
            <a:lvl4pPr indent="-228600" lvl="3" marL="1828800" algn="l">
              <a:lnSpc>
                <a:spcPct val="90000"/>
              </a:lnSpc>
              <a:spcBef>
                <a:spcPts val="500"/>
              </a:spcBef>
              <a:spcAft>
                <a:spcPts val="0"/>
              </a:spcAft>
              <a:buSzPts val="1900"/>
              <a:buNone/>
              <a:defRPr sz="1900"/>
            </a:lvl4pPr>
            <a:lvl5pPr indent="-228600" lvl="4" marL="2286000" algn="l">
              <a:lnSpc>
                <a:spcPct val="90000"/>
              </a:lnSpc>
              <a:spcBef>
                <a:spcPts val="500"/>
              </a:spcBef>
              <a:spcAft>
                <a:spcPts val="0"/>
              </a:spcAft>
              <a:buSzPts val="1900"/>
              <a:buNone/>
              <a:defRPr sz="1900"/>
            </a:lvl5pPr>
            <a:lvl6pPr indent="-349250" lvl="5" marL="2743200" algn="l">
              <a:lnSpc>
                <a:spcPct val="90000"/>
              </a:lnSpc>
              <a:spcBef>
                <a:spcPts val="500"/>
              </a:spcBef>
              <a:spcAft>
                <a:spcPts val="0"/>
              </a:spcAft>
              <a:buSzPts val="1900"/>
              <a:buChar char="•"/>
              <a:defRPr sz="1900"/>
            </a:lvl6pPr>
            <a:lvl7pPr indent="-349250" lvl="6" marL="3200400" algn="l">
              <a:lnSpc>
                <a:spcPct val="90000"/>
              </a:lnSpc>
              <a:spcBef>
                <a:spcPts val="500"/>
              </a:spcBef>
              <a:spcAft>
                <a:spcPts val="0"/>
              </a:spcAft>
              <a:buSzPts val="1900"/>
              <a:buChar char="•"/>
              <a:defRPr sz="1900"/>
            </a:lvl7pPr>
            <a:lvl8pPr indent="-349250" lvl="7" marL="3657600" algn="l">
              <a:lnSpc>
                <a:spcPct val="90000"/>
              </a:lnSpc>
              <a:spcBef>
                <a:spcPts val="500"/>
              </a:spcBef>
              <a:spcAft>
                <a:spcPts val="0"/>
              </a:spcAft>
              <a:buSzPts val="1900"/>
              <a:buChar char="•"/>
              <a:defRPr sz="1900"/>
            </a:lvl8pPr>
            <a:lvl9pPr indent="-349250" lvl="8" marL="4114800" algn="l">
              <a:lnSpc>
                <a:spcPct val="90000"/>
              </a:lnSpc>
              <a:spcBef>
                <a:spcPts val="500"/>
              </a:spcBef>
              <a:spcAft>
                <a:spcPts val="0"/>
              </a:spcAft>
              <a:buSzPts val="1900"/>
              <a:buChar char="•"/>
              <a:defRPr sz="19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5">
  <p:cSld name="1_Title Only_1_3_1_1">
    <p:spTree>
      <p:nvGrpSpPr>
        <p:cNvPr id="59" name="Shape 59"/>
        <p:cNvGrpSpPr/>
        <p:nvPr/>
      </p:nvGrpSpPr>
      <p:grpSpPr>
        <a:xfrm>
          <a:off x="0" y="0"/>
          <a:ext cx="0" cy="0"/>
          <a:chOff x="0" y="0"/>
          <a:chExt cx="0" cy="0"/>
        </a:xfrm>
      </p:grpSpPr>
      <p:sp>
        <p:nvSpPr>
          <p:cNvPr id="60" name="Google Shape;60;g189cf76c889_0_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g189cf76c889_0_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2" name="Google Shape;62;g189cf76c889_0_50"/>
          <p:cNvSpPr/>
          <p:nvPr>
            <p:ph idx="2" type="pic"/>
          </p:nvPr>
        </p:nvSpPr>
        <p:spPr>
          <a:xfrm>
            <a:off x="1143000" y="1749300"/>
            <a:ext cx="4953000" cy="2136900"/>
          </a:xfrm>
          <a:prstGeom prst="rect">
            <a:avLst/>
          </a:prstGeom>
          <a:noFill/>
          <a:ln>
            <a:noFill/>
          </a:ln>
        </p:spPr>
      </p:sp>
      <p:sp>
        <p:nvSpPr>
          <p:cNvPr id="63" name="Google Shape;63;g189cf76c889_0_50"/>
          <p:cNvSpPr/>
          <p:nvPr>
            <p:ph idx="3" type="pic"/>
          </p:nvPr>
        </p:nvSpPr>
        <p:spPr>
          <a:xfrm>
            <a:off x="1143000" y="4035300"/>
            <a:ext cx="4953000" cy="2136900"/>
          </a:xfrm>
          <a:prstGeom prst="rect">
            <a:avLst/>
          </a:prstGeom>
          <a:noFill/>
          <a:ln>
            <a:noFill/>
          </a:ln>
        </p:spPr>
      </p:sp>
      <p:sp>
        <p:nvSpPr>
          <p:cNvPr id="64" name="Google Shape;64;g189cf76c889_0_5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 name="Google Shape;65;g189cf76c889_0_5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66" name="Google Shape;66;g189cf76c889_0_50"/>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1">
  <p:cSld name="4_Blank_1">
    <p:spTree>
      <p:nvGrpSpPr>
        <p:cNvPr id="794" name="Shape 794"/>
        <p:cNvGrpSpPr/>
        <p:nvPr/>
      </p:nvGrpSpPr>
      <p:grpSpPr>
        <a:xfrm>
          <a:off x="0" y="0"/>
          <a:ext cx="0" cy="0"/>
          <a:chOff x="0" y="0"/>
          <a:chExt cx="0" cy="0"/>
        </a:xfrm>
      </p:grpSpPr>
      <p:sp>
        <p:nvSpPr>
          <p:cNvPr id="795" name="Google Shape;795;g189cf76c889_0_785"/>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796" name="Google Shape;796;g189cf76c889_0_78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97" name="Google Shape;797;g189cf76c889_0_78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98" name="Google Shape;798;g189cf76c889_0_78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99" name="Google Shape;799;g189cf76c889_0_78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2">
  <p:cSld name="19_Blank_1_12">
    <p:spTree>
      <p:nvGrpSpPr>
        <p:cNvPr id="800" name="Shape 800"/>
        <p:cNvGrpSpPr/>
        <p:nvPr/>
      </p:nvGrpSpPr>
      <p:grpSpPr>
        <a:xfrm>
          <a:off x="0" y="0"/>
          <a:ext cx="0" cy="0"/>
          <a:chOff x="0" y="0"/>
          <a:chExt cx="0" cy="0"/>
        </a:xfrm>
      </p:grpSpPr>
      <p:sp>
        <p:nvSpPr>
          <p:cNvPr id="801" name="Google Shape;801;g189cf76c889_0_791"/>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02" name="Google Shape;802;g189cf76c889_0_79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03" name="Google Shape;803;g189cf76c889_0_7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04" name="Google Shape;804;g189cf76c889_0_7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05" name="Google Shape;805;g189cf76c889_0_7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06" name="Google Shape;806;g189cf76c889_0_79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3">
  <p:cSld name="19_Blank_1_1_6">
    <p:spTree>
      <p:nvGrpSpPr>
        <p:cNvPr id="807" name="Shape 807"/>
        <p:cNvGrpSpPr/>
        <p:nvPr/>
      </p:nvGrpSpPr>
      <p:grpSpPr>
        <a:xfrm>
          <a:off x="0" y="0"/>
          <a:ext cx="0" cy="0"/>
          <a:chOff x="0" y="0"/>
          <a:chExt cx="0" cy="0"/>
        </a:xfrm>
      </p:grpSpPr>
      <p:sp>
        <p:nvSpPr>
          <p:cNvPr id="808" name="Google Shape;808;g189cf76c889_0_798"/>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09" name="Google Shape;809;g189cf76c889_0_79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10" name="Google Shape;810;g189cf76c889_0_79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11" name="Google Shape;811;g189cf76c889_0_7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12" name="Google Shape;812;g189cf76c889_0_79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13" name="Google Shape;813;g189cf76c889_0_79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14" name="Google Shape;814;g189cf76c889_0_7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4">
  <p:cSld name="19_Blank_1_2_6">
    <p:spTree>
      <p:nvGrpSpPr>
        <p:cNvPr id="815" name="Shape 815"/>
        <p:cNvGrpSpPr/>
        <p:nvPr/>
      </p:nvGrpSpPr>
      <p:grpSpPr>
        <a:xfrm>
          <a:off x="0" y="0"/>
          <a:ext cx="0" cy="0"/>
          <a:chOff x="0" y="0"/>
          <a:chExt cx="0" cy="0"/>
        </a:xfrm>
      </p:grpSpPr>
      <p:sp>
        <p:nvSpPr>
          <p:cNvPr id="816" name="Google Shape;816;g189cf76c889_0_80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17" name="Google Shape;817;g189cf76c889_0_80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18" name="Google Shape;818;g189cf76c889_0_8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19" name="Google Shape;819;g189cf76c889_0_8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20" name="Google Shape;820;g189cf76c889_0_8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21" name="Google Shape;821;g189cf76c889_0_806"/>
          <p:cNvSpPr/>
          <p:nvPr>
            <p:ph idx="2" type="pic"/>
          </p:nvPr>
        </p:nvSpPr>
        <p:spPr>
          <a:xfrm>
            <a:off x="1122001" y="1972500"/>
            <a:ext cx="4974000" cy="4123500"/>
          </a:xfrm>
          <a:prstGeom prst="rect">
            <a:avLst/>
          </a:prstGeom>
          <a:noFill/>
          <a:ln>
            <a:noFill/>
          </a:ln>
        </p:spPr>
      </p:sp>
      <p:sp>
        <p:nvSpPr>
          <p:cNvPr id="822" name="Google Shape;822;g189cf76c889_0_80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5">
  <p:cSld name="19_Blank_1_3_6">
    <p:spTree>
      <p:nvGrpSpPr>
        <p:cNvPr id="823" name="Shape 823"/>
        <p:cNvGrpSpPr/>
        <p:nvPr/>
      </p:nvGrpSpPr>
      <p:grpSpPr>
        <a:xfrm>
          <a:off x="0" y="0"/>
          <a:ext cx="0" cy="0"/>
          <a:chOff x="0" y="0"/>
          <a:chExt cx="0" cy="0"/>
        </a:xfrm>
      </p:grpSpPr>
      <p:sp>
        <p:nvSpPr>
          <p:cNvPr id="824" name="Google Shape;824;g189cf76c889_0_81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25" name="Google Shape;825;g189cf76c889_0_81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26" name="Google Shape;826;g189cf76c889_0_8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27" name="Google Shape;827;g189cf76c889_0_8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28" name="Google Shape;828;g189cf76c889_0_81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29" name="Google Shape;829;g189cf76c889_0_814"/>
          <p:cNvSpPr/>
          <p:nvPr>
            <p:ph idx="2" type="pic"/>
          </p:nvPr>
        </p:nvSpPr>
        <p:spPr>
          <a:xfrm>
            <a:off x="1143000" y="1749300"/>
            <a:ext cx="4953000" cy="2136900"/>
          </a:xfrm>
          <a:prstGeom prst="rect">
            <a:avLst/>
          </a:prstGeom>
          <a:noFill/>
          <a:ln>
            <a:noFill/>
          </a:ln>
        </p:spPr>
      </p:sp>
      <p:sp>
        <p:nvSpPr>
          <p:cNvPr id="830" name="Google Shape;830;g189cf76c889_0_814"/>
          <p:cNvSpPr/>
          <p:nvPr>
            <p:ph idx="3" type="pic"/>
          </p:nvPr>
        </p:nvSpPr>
        <p:spPr>
          <a:xfrm>
            <a:off x="1143000" y="4035300"/>
            <a:ext cx="4953000" cy="2136900"/>
          </a:xfrm>
          <a:prstGeom prst="rect">
            <a:avLst/>
          </a:prstGeom>
          <a:noFill/>
          <a:ln>
            <a:noFill/>
          </a:ln>
        </p:spPr>
      </p:sp>
      <p:sp>
        <p:nvSpPr>
          <p:cNvPr id="831" name="Google Shape;831;g189cf76c889_0_81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32" name="Google Shape;832;g189cf76c889_0_81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6">
  <p:cSld name="19_Blank_1_4_6">
    <p:spTree>
      <p:nvGrpSpPr>
        <p:cNvPr id="833" name="Shape 833"/>
        <p:cNvGrpSpPr/>
        <p:nvPr/>
      </p:nvGrpSpPr>
      <p:grpSpPr>
        <a:xfrm>
          <a:off x="0" y="0"/>
          <a:ext cx="0" cy="0"/>
          <a:chOff x="0" y="0"/>
          <a:chExt cx="0" cy="0"/>
        </a:xfrm>
      </p:grpSpPr>
      <p:sp>
        <p:nvSpPr>
          <p:cNvPr id="834" name="Google Shape;834;g189cf76c889_0_82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35" name="Google Shape;835;g189cf76c889_0_8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36" name="Google Shape;836;g189cf76c889_0_8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37" name="Google Shape;837;g189cf76c889_0_8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38" name="Google Shape;838;g189cf76c889_0_8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39" name="Google Shape;839;g189cf76c889_0_824"/>
          <p:cNvSpPr/>
          <p:nvPr>
            <p:ph idx="2" type="pic"/>
          </p:nvPr>
        </p:nvSpPr>
        <p:spPr>
          <a:xfrm>
            <a:off x="1141950" y="1673100"/>
            <a:ext cx="4953000" cy="1491600"/>
          </a:xfrm>
          <a:prstGeom prst="rect">
            <a:avLst/>
          </a:prstGeom>
          <a:noFill/>
          <a:ln>
            <a:noFill/>
          </a:ln>
        </p:spPr>
      </p:sp>
      <p:sp>
        <p:nvSpPr>
          <p:cNvPr id="840" name="Google Shape;840;g189cf76c889_0_824"/>
          <p:cNvSpPr/>
          <p:nvPr>
            <p:ph idx="3" type="pic"/>
          </p:nvPr>
        </p:nvSpPr>
        <p:spPr>
          <a:xfrm>
            <a:off x="1141950" y="3268673"/>
            <a:ext cx="4953000" cy="1491600"/>
          </a:xfrm>
          <a:prstGeom prst="rect">
            <a:avLst/>
          </a:prstGeom>
          <a:noFill/>
          <a:ln>
            <a:noFill/>
          </a:ln>
        </p:spPr>
      </p:sp>
      <p:sp>
        <p:nvSpPr>
          <p:cNvPr id="841" name="Google Shape;841;g189cf76c889_0_82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842" name="Google Shape;842;g189cf76c889_0_824"/>
          <p:cNvSpPr/>
          <p:nvPr>
            <p:ph idx="4" type="pic"/>
          </p:nvPr>
        </p:nvSpPr>
        <p:spPr>
          <a:xfrm>
            <a:off x="1140900" y="4864250"/>
            <a:ext cx="4953000" cy="1491600"/>
          </a:xfrm>
          <a:prstGeom prst="rect">
            <a:avLst/>
          </a:prstGeom>
          <a:noFill/>
          <a:ln>
            <a:noFill/>
          </a:ln>
        </p:spPr>
      </p:sp>
      <p:sp>
        <p:nvSpPr>
          <p:cNvPr id="843" name="Google Shape;843;g189cf76c889_0_82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844" name="Google Shape;844;g189cf76c889_0_82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7">
  <p:cSld name="19_Blank_1_5_6">
    <p:spTree>
      <p:nvGrpSpPr>
        <p:cNvPr id="845" name="Shape 845"/>
        <p:cNvGrpSpPr/>
        <p:nvPr/>
      </p:nvGrpSpPr>
      <p:grpSpPr>
        <a:xfrm>
          <a:off x="0" y="0"/>
          <a:ext cx="0" cy="0"/>
          <a:chOff x="0" y="0"/>
          <a:chExt cx="0" cy="0"/>
        </a:xfrm>
      </p:grpSpPr>
      <p:sp>
        <p:nvSpPr>
          <p:cNvPr id="846" name="Google Shape;846;g189cf76c889_0_83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47" name="Google Shape;847;g189cf76c889_0_83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48" name="Google Shape;848;g189cf76c889_0_8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49" name="Google Shape;849;g189cf76c889_0_8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50" name="Google Shape;850;g189cf76c889_0_8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51" name="Google Shape;851;g189cf76c889_0_83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52" name="Google Shape;852;g189cf76c889_0_83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853" name="Google Shape;853;g189cf76c889_0_836"/>
          <p:cNvSpPr/>
          <p:nvPr>
            <p:ph idx="3" type="pic"/>
          </p:nvPr>
        </p:nvSpPr>
        <p:spPr>
          <a:xfrm>
            <a:off x="3686431" y="1749300"/>
            <a:ext cx="2409600" cy="2136900"/>
          </a:xfrm>
          <a:prstGeom prst="rect">
            <a:avLst/>
          </a:prstGeom>
          <a:noFill/>
          <a:ln>
            <a:noFill/>
          </a:ln>
        </p:spPr>
      </p:sp>
      <p:sp>
        <p:nvSpPr>
          <p:cNvPr id="854" name="Google Shape;854;g189cf76c889_0_836"/>
          <p:cNvSpPr/>
          <p:nvPr>
            <p:ph idx="4" type="pic"/>
          </p:nvPr>
        </p:nvSpPr>
        <p:spPr>
          <a:xfrm>
            <a:off x="3686431" y="4035300"/>
            <a:ext cx="2409600" cy="2136900"/>
          </a:xfrm>
          <a:prstGeom prst="rect">
            <a:avLst/>
          </a:prstGeom>
          <a:noFill/>
          <a:ln>
            <a:noFill/>
          </a:ln>
        </p:spPr>
      </p:sp>
      <p:sp>
        <p:nvSpPr>
          <p:cNvPr id="855" name="Google Shape;855;g189cf76c889_0_836"/>
          <p:cNvSpPr/>
          <p:nvPr>
            <p:ph idx="5" type="pic"/>
          </p:nvPr>
        </p:nvSpPr>
        <p:spPr>
          <a:xfrm>
            <a:off x="1143000" y="1752600"/>
            <a:ext cx="2409600" cy="2136900"/>
          </a:xfrm>
          <a:prstGeom prst="rect">
            <a:avLst/>
          </a:prstGeom>
          <a:noFill/>
          <a:ln>
            <a:noFill/>
          </a:ln>
        </p:spPr>
      </p:sp>
      <p:sp>
        <p:nvSpPr>
          <p:cNvPr id="856" name="Google Shape;856;g189cf76c889_0_83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8">
  <p:cSld name="19_Blank_1_6_6">
    <p:spTree>
      <p:nvGrpSpPr>
        <p:cNvPr id="857" name="Shape 857"/>
        <p:cNvGrpSpPr/>
        <p:nvPr/>
      </p:nvGrpSpPr>
      <p:grpSpPr>
        <a:xfrm>
          <a:off x="0" y="0"/>
          <a:ext cx="0" cy="0"/>
          <a:chOff x="0" y="0"/>
          <a:chExt cx="0" cy="0"/>
        </a:xfrm>
      </p:grpSpPr>
      <p:sp>
        <p:nvSpPr>
          <p:cNvPr id="858" name="Google Shape;858;g189cf76c889_0_848"/>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859" name="Google Shape;859;g189cf76c889_0_84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60" name="Google Shape;860;g189cf76c889_0_8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61" name="Google Shape;861;g189cf76c889_0_8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2" name="Google Shape;862;g189cf76c889_0_8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63" name="Google Shape;863;g189cf76c889_0_84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1">
  <p:cSld name="2_Blank_1">
    <p:spTree>
      <p:nvGrpSpPr>
        <p:cNvPr id="864" name="Shape 864"/>
        <p:cNvGrpSpPr/>
        <p:nvPr/>
      </p:nvGrpSpPr>
      <p:grpSpPr>
        <a:xfrm>
          <a:off x="0" y="0"/>
          <a:ext cx="0" cy="0"/>
          <a:chOff x="0" y="0"/>
          <a:chExt cx="0" cy="0"/>
        </a:xfrm>
      </p:grpSpPr>
      <p:sp>
        <p:nvSpPr>
          <p:cNvPr id="865" name="Google Shape;865;g189cf76c889_0_855"/>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66" name="Google Shape;866;g189cf76c889_0_85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67" name="Google Shape;867;g189cf76c889_0_85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68" name="Google Shape;868;g189cf76c889_0_8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9" name="Google Shape;869;g189cf76c889_0_855"/>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2">
  <p:cSld name="19_Blank_1_11">
    <p:spTree>
      <p:nvGrpSpPr>
        <p:cNvPr id="870" name="Shape 870"/>
        <p:cNvGrpSpPr/>
        <p:nvPr/>
      </p:nvGrpSpPr>
      <p:grpSpPr>
        <a:xfrm>
          <a:off x="0" y="0"/>
          <a:ext cx="0" cy="0"/>
          <a:chOff x="0" y="0"/>
          <a:chExt cx="0" cy="0"/>
        </a:xfrm>
      </p:grpSpPr>
      <p:sp>
        <p:nvSpPr>
          <p:cNvPr id="871" name="Google Shape;871;g189cf76c889_0_861"/>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72" name="Google Shape;872;g189cf76c889_0_86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73" name="Google Shape;873;g189cf76c889_0_86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74" name="Google Shape;874;g189cf76c889_0_8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5" name="Google Shape;875;g189cf76c889_0_86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76" name="Google Shape;876;g189cf76c889_0_86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6">
  <p:cSld name="1_Title Only_1_3_1_2">
    <p:spTree>
      <p:nvGrpSpPr>
        <p:cNvPr id="67" name="Shape 67"/>
        <p:cNvGrpSpPr/>
        <p:nvPr/>
      </p:nvGrpSpPr>
      <p:grpSpPr>
        <a:xfrm>
          <a:off x="0" y="0"/>
          <a:ext cx="0" cy="0"/>
          <a:chOff x="0" y="0"/>
          <a:chExt cx="0" cy="0"/>
        </a:xfrm>
      </p:grpSpPr>
      <p:sp>
        <p:nvSpPr>
          <p:cNvPr id="68" name="Google Shape;68;g189cf76c889_0_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g189cf76c889_0_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70" name="Google Shape;70;g189cf76c889_0_58"/>
          <p:cNvSpPr/>
          <p:nvPr>
            <p:ph idx="2" type="pic"/>
          </p:nvPr>
        </p:nvSpPr>
        <p:spPr>
          <a:xfrm>
            <a:off x="1141950" y="1673100"/>
            <a:ext cx="4953000" cy="1491600"/>
          </a:xfrm>
          <a:prstGeom prst="rect">
            <a:avLst/>
          </a:prstGeom>
          <a:noFill/>
          <a:ln>
            <a:noFill/>
          </a:ln>
        </p:spPr>
      </p:sp>
      <p:sp>
        <p:nvSpPr>
          <p:cNvPr id="71" name="Google Shape;71;g189cf76c889_0_58"/>
          <p:cNvSpPr/>
          <p:nvPr>
            <p:ph idx="3" type="pic"/>
          </p:nvPr>
        </p:nvSpPr>
        <p:spPr>
          <a:xfrm>
            <a:off x="1141950" y="3268673"/>
            <a:ext cx="4953000" cy="1491600"/>
          </a:xfrm>
          <a:prstGeom prst="rect">
            <a:avLst/>
          </a:prstGeom>
          <a:noFill/>
          <a:ln>
            <a:noFill/>
          </a:ln>
        </p:spPr>
      </p:sp>
      <p:sp>
        <p:nvSpPr>
          <p:cNvPr id="72" name="Google Shape;72;g189cf76c889_0_5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73" name="Google Shape;73;g189cf76c889_0_58"/>
          <p:cNvSpPr/>
          <p:nvPr>
            <p:ph idx="4" type="pic"/>
          </p:nvPr>
        </p:nvSpPr>
        <p:spPr>
          <a:xfrm>
            <a:off x="1140900" y="4864250"/>
            <a:ext cx="4953000" cy="1491600"/>
          </a:xfrm>
          <a:prstGeom prst="rect">
            <a:avLst/>
          </a:prstGeom>
          <a:noFill/>
          <a:ln>
            <a:noFill/>
          </a:ln>
        </p:spPr>
      </p:sp>
      <p:sp>
        <p:nvSpPr>
          <p:cNvPr id="74" name="Google Shape;74;g189cf76c889_0_58"/>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75" name="Google Shape;75;g189cf76c889_0_58"/>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76" name="Google Shape;76;g189cf76c889_0_5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3">
  <p:cSld name="19_Blank_1_1_5">
    <p:spTree>
      <p:nvGrpSpPr>
        <p:cNvPr id="877" name="Shape 877"/>
        <p:cNvGrpSpPr/>
        <p:nvPr/>
      </p:nvGrpSpPr>
      <p:grpSpPr>
        <a:xfrm>
          <a:off x="0" y="0"/>
          <a:ext cx="0" cy="0"/>
          <a:chOff x="0" y="0"/>
          <a:chExt cx="0" cy="0"/>
        </a:xfrm>
      </p:grpSpPr>
      <p:sp>
        <p:nvSpPr>
          <p:cNvPr id="878" name="Google Shape;878;g189cf76c889_0_868"/>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79" name="Google Shape;879;g189cf76c889_0_86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80" name="Google Shape;880;g189cf76c889_0_86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81" name="Google Shape;881;g189cf76c889_0_8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82" name="Google Shape;882;g189cf76c889_0_86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83" name="Google Shape;883;g189cf76c889_0_86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884" name="Google Shape;884;g189cf76c889_0_8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4">
  <p:cSld name="19_Blank_1_2_5">
    <p:spTree>
      <p:nvGrpSpPr>
        <p:cNvPr id="885" name="Shape 885"/>
        <p:cNvGrpSpPr/>
        <p:nvPr/>
      </p:nvGrpSpPr>
      <p:grpSpPr>
        <a:xfrm>
          <a:off x="0" y="0"/>
          <a:ext cx="0" cy="0"/>
          <a:chOff x="0" y="0"/>
          <a:chExt cx="0" cy="0"/>
        </a:xfrm>
      </p:grpSpPr>
      <p:sp>
        <p:nvSpPr>
          <p:cNvPr id="886" name="Google Shape;886;g189cf76c889_0_87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87" name="Google Shape;887;g189cf76c889_0_87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88" name="Google Shape;888;g189cf76c889_0_8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89" name="Google Shape;889;g189cf76c889_0_8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0" name="Google Shape;890;g189cf76c889_0_8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91" name="Google Shape;891;g189cf76c889_0_876"/>
          <p:cNvSpPr/>
          <p:nvPr>
            <p:ph idx="2" type="pic"/>
          </p:nvPr>
        </p:nvSpPr>
        <p:spPr>
          <a:xfrm>
            <a:off x="1122001" y="1972500"/>
            <a:ext cx="4974000" cy="4123500"/>
          </a:xfrm>
          <a:prstGeom prst="rect">
            <a:avLst/>
          </a:prstGeom>
          <a:noFill/>
          <a:ln>
            <a:noFill/>
          </a:ln>
        </p:spPr>
      </p:sp>
      <p:sp>
        <p:nvSpPr>
          <p:cNvPr id="892" name="Google Shape;892;g189cf76c889_0_87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5">
  <p:cSld name="19_Blank_1_3_5">
    <p:spTree>
      <p:nvGrpSpPr>
        <p:cNvPr id="893" name="Shape 893"/>
        <p:cNvGrpSpPr/>
        <p:nvPr/>
      </p:nvGrpSpPr>
      <p:grpSpPr>
        <a:xfrm>
          <a:off x="0" y="0"/>
          <a:ext cx="0" cy="0"/>
          <a:chOff x="0" y="0"/>
          <a:chExt cx="0" cy="0"/>
        </a:xfrm>
      </p:grpSpPr>
      <p:sp>
        <p:nvSpPr>
          <p:cNvPr id="894" name="Google Shape;894;g189cf76c889_0_884"/>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95" name="Google Shape;895;g189cf76c889_0_88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896" name="Google Shape;896;g189cf76c889_0_88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897" name="Google Shape;897;g189cf76c889_0_88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8" name="Google Shape;898;g189cf76c889_0_8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899" name="Google Shape;899;g189cf76c889_0_884"/>
          <p:cNvSpPr/>
          <p:nvPr>
            <p:ph idx="2" type="pic"/>
          </p:nvPr>
        </p:nvSpPr>
        <p:spPr>
          <a:xfrm>
            <a:off x="1143000" y="1749300"/>
            <a:ext cx="4953000" cy="2136900"/>
          </a:xfrm>
          <a:prstGeom prst="rect">
            <a:avLst/>
          </a:prstGeom>
          <a:noFill/>
          <a:ln>
            <a:noFill/>
          </a:ln>
        </p:spPr>
      </p:sp>
      <p:sp>
        <p:nvSpPr>
          <p:cNvPr id="900" name="Google Shape;900;g189cf76c889_0_884"/>
          <p:cNvSpPr/>
          <p:nvPr>
            <p:ph idx="3" type="pic"/>
          </p:nvPr>
        </p:nvSpPr>
        <p:spPr>
          <a:xfrm>
            <a:off x="1143000" y="4035300"/>
            <a:ext cx="4953000" cy="2136900"/>
          </a:xfrm>
          <a:prstGeom prst="rect">
            <a:avLst/>
          </a:prstGeom>
          <a:noFill/>
          <a:ln>
            <a:noFill/>
          </a:ln>
        </p:spPr>
      </p:sp>
      <p:sp>
        <p:nvSpPr>
          <p:cNvPr id="901" name="Google Shape;901;g189cf76c889_0_88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02" name="Google Shape;902;g189cf76c889_0_88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6">
  <p:cSld name="19_Blank_1_4_5">
    <p:spTree>
      <p:nvGrpSpPr>
        <p:cNvPr id="903" name="Shape 903"/>
        <p:cNvGrpSpPr/>
        <p:nvPr/>
      </p:nvGrpSpPr>
      <p:grpSpPr>
        <a:xfrm>
          <a:off x="0" y="0"/>
          <a:ext cx="0" cy="0"/>
          <a:chOff x="0" y="0"/>
          <a:chExt cx="0" cy="0"/>
        </a:xfrm>
      </p:grpSpPr>
      <p:sp>
        <p:nvSpPr>
          <p:cNvPr id="904" name="Google Shape;904;g189cf76c889_0_894"/>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05" name="Google Shape;905;g189cf76c889_0_89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06" name="Google Shape;906;g189cf76c889_0_8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07" name="Google Shape;907;g189cf76c889_0_8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08" name="Google Shape;908;g189cf76c889_0_8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09" name="Google Shape;909;g189cf76c889_0_894"/>
          <p:cNvSpPr/>
          <p:nvPr>
            <p:ph idx="2" type="pic"/>
          </p:nvPr>
        </p:nvSpPr>
        <p:spPr>
          <a:xfrm>
            <a:off x="1141950" y="1673100"/>
            <a:ext cx="4953000" cy="1491600"/>
          </a:xfrm>
          <a:prstGeom prst="rect">
            <a:avLst/>
          </a:prstGeom>
          <a:noFill/>
          <a:ln>
            <a:noFill/>
          </a:ln>
        </p:spPr>
      </p:sp>
      <p:sp>
        <p:nvSpPr>
          <p:cNvPr id="910" name="Google Shape;910;g189cf76c889_0_894"/>
          <p:cNvSpPr/>
          <p:nvPr>
            <p:ph idx="3" type="pic"/>
          </p:nvPr>
        </p:nvSpPr>
        <p:spPr>
          <a:xfrm>
            <a:off x="1141950" y="3268673"/>
            <a:ext cx="4953000" cy="1491600"/>
          </a:xfrm>
          <a:prstGeom prst="rect">
            <a:avLst/>
          </a:prstGeom>
          <a:noFill/>
          <a:ln>
            <a:noFill/>
          </a:ln>
        </p:spPr>
      </p:sp>
      <p:sp>
        <p:nvSpPr>
          <p:cNvPr id="911" name="Google Shape;911;g189cf76c889_0_89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12" name="Google Shape;912;g189cf76c889_0_894"/>
          <p:cNvSpPr/>
          <p:nvPr>
            <p:ph idx="4" type="pic"/>
          </p:nvPr>
        </p:nvSpPr>
        <p:spPr>
          <a:xfrm>
            <a:off x="1140900" y="4864250"/>
            <a:ext cx="4953000" cy="1491600"/>
          </a:xfrm>
          <a:prstGeom prst="rect">
            <a:avLst/>
          </a:prstGeom>
          <a:noFill/>
          <a:ln>
            <a:noFill/>
          </a:ln>
        </p:spPr>
      </p:sp>
      <p:sp>
        <p:nvSpPr>
          <p:cNvPr id="913" name="Google Shape;913;g189cf76c889_0_89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14" name="Google Shape;914;g189cf76c889_0_89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7">
  <p:cSld name="19_Blank_1_5_5">
    <p:spTree>
      <p:nvGrpSpPr>
        <p:cNvPr id="915" name="Shape 915"/>
        <p:cNvGrpSpPr/>
        <p:nvPr/>
      </p:nvGrpSpPr>
      <p:grpSpPr>
        <a:xfrm>
          <a:off x="0" y="0"/>
          <a:ext cx="0" cy="0"/>
          <a:chOff x="0" y="0"/>
          <a:chExt cx="0" cy="0"/>
        </a:xfrm>
      </p:grpSpPr>
      <p:sp>
        <p:nvSpPr>
          <p:cNvPr id="916" name="Google Shape;916;g189cf76c889_0_90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7" name="Google Shape;917;g189cf76c889_0_90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18" name="Google Shape;918;g189cf76c889_0_9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19" name="Google Shape;919;g189cf76c889_0_9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20" name="Google Shape;920;g189cf76c889_0_9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21" name="Google Shape;921;g189cf76c889_0_90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22" name="Google Shape;922;g189cf76c889_0_90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23" name="Google Shape;923;g189cf76c889_0_906"/>
          <p:cNvSpPr/>
          <p:nvPr>
            <p:ph idx="3" type="pic"/>
          </p:nvPr>
        </p:nvSpPr>
        <p:spPr>
          <a:xfrm>
            <a:off x="3686431" y="1749300"/>
            <a:ext cx="2409600" cy="2136900"/>
          </a:xfrm>
          <a:prstGeom prst="rect">
            <a:avLst/>
          </a:prstGeom>
          <a:noFill/>
          <a:ln>
            <a:noFill/>
          </a:ln>
        </p:spPr>
      </p:sp>
      <p:sp>
        <p:nvSpPr>
          <p:cNvPr id="924" name="Google Shape;924;g189cf76c889_0_906"/>
          <p:cNvSpPr/>
          <p:nvPr>
            <p:ph idx="4" type="pic"/>
          </p:nvPr>
        </p:nvSpPr>
        <p:spPr>
          <a:xfrm>
            <a:off x="3686431" y="4035300"/>
            <a:ext cx="2409600" cy="2136900"/>
          </a:xfrm>
          <a:prstGeom prst="rect">
            <a:avLst/>
          </a:prstGeom>
          <a:noFill/>
          <a:ln>
            <a:noFill/>
          </a:ln>
        </p:spPr>
      </p:sp>
      <p:sp>
        <p:nvSpPr>
          <p:cNvPr id="925" name="Google Shape;925;g189cf76c889_0_906"/>
          <p:cNvSpPr/>
          <p:nvPr>
            <p:ph idx="5" type="pic"/>
          </p:nvPr>
        </p:nvSpPr>
        <p:spPr>
          <a:xfrm>
            <a:off x="1143000" y="1752600"/>
            <a:ext cx="2409600" cy="2136900"/>
          </a:xfrm>
          <a:prstGeom prst="rect">
            <a:avLst/>
          </a:prstGeom>
          <a:noFill/>
          <a:ln>
            <a:noFill/>
          </a:ln>
        </p:spPr>
      </p:sp>
      <p:sp>
        <p:nvSpPr>
          <p:cNvPr id="926" name="Google Shape;926;g189cf76c889_0_90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8">
  <p:cSld name="19_Blank_1_6_5">
    <p:spTree>
      <p:nvGrpSpPr>
        <p:cNvPr id="927" name="Shape 927"/>
        <p:cNvGrpSpPr/>
        <p:nvPr/>
      </p:nvGrpSpPr>
      <p:grpSpPr>
        <a:xfrm>
          <a:off x="0" y="0"/>
          <a:ext cx="0" cy="0"/>
          <a:chOff x="0" y="0"/>
          <a:chExt cx="0" cy="0"/>
        </a:xfrm>
      </p:grpSpPr>
      <p:sp>
        <p:nvSpPr>
          <p:cNvPr id="928" name="Google Shape;928;g189cf76c889_0_918"/>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29" name="Google Shape;929;g189cf76c889_0_91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30" name="Google Shape;930;g189cf76c889_0_91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31" name="Google Shape;931;g189cf76c889_0_91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32" name="Google Shape;932;g189cf76c889_0_91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33" name="Google Shape;933;g189cf76c889_0_91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1">
  <p:cSld name="3_Blank_1">
    <p:spTree>
      <p:nvGrpSpPr>
        <p:cNvPr id="934" name="Shape 934"/>
        <p:cNvGrpSpPr/>
        <p:nvPr/>
      </p:nvGrpSpPr>
      <p:grpSpPr>
        <a:xfrm>
          <a:off x="0" y="0"/>
          <a:ext cx="0" cy="0"/>
          <a:chOff x="0" y="0"/>
          <a:chExt cx="0" cy="0"/>
        </a:xfrm>
      </p:grpSpPr>
      <p:sp>
        <p:nvSpPr>
          <p:cNvPr id="935" name="Google Shape;935;g189cf76c889_0_925"/>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936" name="Google Shape;936;g189cf76c889_0_92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37" name="Google Shape;937;g189cf76c889_0_92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38" name="Google Shape;938;g189cf76c889_0_92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39" name="Google Shape;939;g189cf76c889_0_9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2">
  <p:cSld name="19_Blank_1_10">
    <p:spTree>
      <p:nvGrpSpPr>
        <p:cNvPr id="940" name="Shape 940"/>
        <p:cNvGrpSpPr/>
        <p:nvPr/>
      </p:nvGrpSpPr>
      <p:grpSpPr>
        <a:xfrm>
          <a:off x="0" y="0"/>
          <a:ext cx="0" cy="0"/>
          <a:chOff x="0" y="0"/>
          <a:chExt cx="0" cy="0"/>
        </a:xfrm>
      </p:grpSpPr>
      <p:sp>
        <p:nvSpPr>
          <p:cNvPr id="941" name="Google Shape;941;g189cf76c889_0_931"/>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42" name="Google Shape;942;g189cf76c889_0_93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43" name="Google Shape;943;g189cf76c889_0_9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44" name="Google Shape;944;g189cf76c889_0_9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g189cf76c889_0_9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46" name="Google Shape;946;g189cf76c889_0_93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3">
  <p:cSld name="19_Blank_1_1_4">
    <p:spTree>
      <p:nvGrpSpPr>
        <p:cNvPr id="947" name="Shape 947"/>
        <p:cNvGrpSpPr/>
        <p:nvPr/>
      </p:nvGrpSpPr>
      <p:grpSpPr>
        <a:xfrm>
          <a:off x="0" y="0"/>
          <a:ext cx="0" cy="0"/>
          <a:chOff x="0" y="0"/>
          <a:chExt cx="0" cy="0"/>
        </a:xfrm>
      </p:grpSpPr>
      <p:sp>
        <p:nvSpPr>
          <p:cNvPr id="948" name="Google Shape;948;g189cf76c889_0_93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49" name="Google Shape;949;g189cf76c889_0_93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50" name="Google Shape;950;g189cf76c889_0_93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51" name="Google Shape;951;g189cf76c889_0_9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52" name="Google Shape;952;g189cf76c889_0_93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953" name="Google Shape;953;g189cf76c889_0_93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954" name="Google Shape;954;g189cf76c889_0_9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4">
  <p:cSld name="19_Blank_1_2_4">
    <p:spTree>
      <p:nvGrpSpPr>
        <p:cNvPr id="955" name="Shape 955"/>
        <p:cNvGrpSpPr/>
        <p:nvPr/>
      </p:nvGrpSpPr>
      <p:grpSpPr>
        <a:xfrm>
          <a:off x="0" y="0"/>
          <a:ext cx="0" cy="0"/>
          <a:chOff x="0" y="0"/>
          <a:chExt cx="0" cy="0"/>
        </a:xfrm>
      </p:grpSpPr>
      <p:sp>
        <p:nvSpPr>
          <p:cNvPr id="956" name="Google Shape;956;g189cf76c889_0_946"/>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57" name="Google Shape;957;g189cf76c889_0_94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58" name="Google Shape;958;g189cf76c889_0_94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59" name="Google Shape;959;g189cf76c889_0_9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60" name="Google Shape;960;g189cf76c889_0_9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61" name="Google Shape;961;g189cf76c889_0_946"/>
          <p:cNvSpPr/>
          <p:nvPr>
            <p:ph idx="2" type="pic"/>
          </p:nvPr>
        </p:nvSpPr>
        <p:spPr>
          <a:xfrm>
            <a:off x="1122001" y="1972500"/>
            <a:ext cx="4974000" cy="4123500"/>
          </a:xfrm>
          <a:prstGeom prst="rect">
            <a:avLst/>
          </a:prstGeom>
          <a:noFill/>
          <a:ln>
            <a:noFill/>
          </a:ln>
        </p:spPr>
      </p:sp>
      <p:sp>
        <p:nvSpPr>
          <p:cNvPr id="962" name="Google Shape;962;g189cf76c889_0_94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7">
  <p:cSld name="1_Title Only_1_3_1_3">
    <p:spTree>
      <p:nvGrpSpPr>
        <p:cNvPr id="77" name="Shape 77"/>
        <p:cNvGrpSpPr/>
        <p:nvPr/>
      </p:nvGrpSpPr>
      <p:grpSpPr>
        <a:xfrm>
          <a:off x="0" y="0"/>
          <a:ext cx="0" cy="0"/>
          <a:chOff x="0" y="0"/>
          <a:chExt cx="0" cy="0"/>
        </a:xfrm>
      </p:grpSpPr>
      <p:sp>
        <p:nvSpPr>
          <p:cNvPr id="78" name="Google Shape;78;g189cf76c889_0_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g189cf76c889_0_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80" name="Google Shape;80;g189cf76c889_0_6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81" name="Google Shape;81;g189cf76c889_0_6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82" name="Google Shape;82;g189cf76c889_0_68"/>
          <p:cNvSpPr/>
          <p:nvPr>
            <p:ph idx="3" type="pic"/>
          </p:nvPr>
        </p:nvSpPr>
        <p:spPr>
          <a:xfrm>
            <a:off x="3686431" y="1749300"/>
            <a:ext cx="2409600" cy="2136900"/>
          </a:xfrm>
          <a:prstGeom prst="rect">
            <a:avLst/>
          </a:prstGeom>
          <a:noFill/>
          <a:ln>
            <a:noFill/>
          </a:ln>
        </p:spPr>
      </p:sp>
      <p:sp>
        <p:nvSpPr>
          <p:cNvPr id="83" name="Google Shape;83;g189cf76c889_0_68"/>
          <p:cNvSpPr/>
          <p:nvPr>
            <p:ph idx="4" type="pic"/>
          </p:nvPr>
        </p:nvSpPr>
        <p:spPr>
          <a:xfrm>
            <a:off x="3686431" y="4035300"/>
            <a:ext cx="2409600" cy="2136900"/>
          </a:xfrm>
          <a:prstGeom prst="rect">
            <a:avLst/>
          </a:prstGeom>
          <a:noFill/>
          <a:ln>
            <a:noFill/>
          </a:ln>
        </p:spPr>
      </p:sp>
      <p:sp>
        <p:nvSpPr>
          <p:cNvPr id="84" name="Google Shape;84;g189cf76c889_0_68"/>
          <p:cNvSpPr/>
          <p:nvPr>
            <p:ph idx="5" type="pic"/>
          </p:nvPr>
        </p:nvSpPr>
        <p:spPr>
          <a:xfrm>
            <a:off x="1143000" y="1752600"/>
            <a:ext cx="2409600" cy="2136900"/>
          </a:xfrm>
          <a:prstGeom prst="rect">
            <a:avLst/>
          </a:prstGeom>
          <a:noFill/>
          <a:ln>
            <a:noFill/>
          </a:ln>
        </p:spPr>
      </p:sp>
      <p:sp>
        <p:nvSpPr>
          <p:cNvPr id="85" name="Google Shape;85;g189cf76c889_0_68"/>
          <p:cNvSpPr/>
          <p:nvPr>
            <p:ph idx="6" type="pic"/>
          </p:nvPr>
        </p:nvSpPr>
        <p:spPr>
          <a:xfrm>
            <a:off x="1143000" y="4038600"/>
            <a:ext cx="2409600" cy="2136900"/>
          </a:xfrm>
          <a:prstGeom prst="rect">
            <a:avLst/>
          </a:prstGeom>
          <a:noFill/>
          <a:ln>
            <a:noFill/>
          </a:ln>
        </p:spPr>
      </p:sp>
      <p:pic>
        <p:nvPicPr>
          <p:cNvPr id="86" name="Google Shape;86;g189cf76c889_0_6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5">
  <p:cSld name="19_Blank_1_3_4">
    <p:spTree>
      <p:nvGrpSpPr>
        <p:cNvPr id="963" name="Shape 963"/>
        <p:cNvGrpSpPr/>
        <p:nvPr/>
      </p:nvGrpSpPr>
      <p:grpSpPr>
        <a:xfrm>
          <a:off x="0" y="0"/>
          <a:ext cx="0" cy="0"/>
          <a:chOff x="0" y="0"/>
          <a:chExt cx="0" cy="0"/>
        </a:xfrm>
      </p:grpSpPr>
      <p:sp>
        <p:nvSpPr>
          <p:cNvPr id="964" name="Google Shape;964;g189cf76c889_0_95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65" name="Google Shape;965;g189cf76c889_0_95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66" name="Google Shape;966;g189cf76c889_0_9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67" name="Google Shape;967;g189cf76c889_0_9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68" name="Google Shape;968;g189cf76c889_0_9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69" name="Google Shape;969;g189cf76c889_0_954"/>
          <p:cNvSpPr/>
          <p:nvPr>
            <p:ph idx="2" type="pic"/>
          </p:nvPr>
        </p:nvSpPr>
        <p:spPr>
          <a:xfrm>
            <a:off x="1143000" y="1749300"/>
            <a:ext cx="4953000" cy="2136900"/>
          </a:xfrm>
          <a:prstGeom prst="rect">
            <a:avLst/>
          </a:prstGeom>
          <a:noFill/>
          <a:ln>
            <a:noFill/>
          </a:ln>
        </p:spPr>
      </p:sp>
      <p:sp>
        <p:nvSpPr>
          <p:cNvPr id="970" name="Google Shape;970;g189cf76c889_0_954"/>
          <p:cNvSpPr/>
          <p:nvPr>
            <p:ph idx="3" type="pic"/>
          </p:nvPr>
        </p:nvSpPr>
        <p:spPr>
          <a:xfrm>
            <a:off x="1143000" y="4035300"/>
            <a:ext cx="4953000" cy="2136900"/>
          </a:xfrm>
          <a:prstGeom prst="rect">
            <a:avLst/>
          </a:prstGeom>
          <a:noFill/>
          <a:ln>
            <a:noFill/>
          </a:ln>
        </p:spPr>
      </p:sp>
      <p:sp>
        <p:nvSpPr>
          <p:cNvPr id="971" name="Google Shape;971;g189cf76c889_0_95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72" name="Google Shape;972;g189cf76c889_0_95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6">
  <p:cSld name="19_Blank_1_4_4">
    <p:spTree>
      <p:nvGrpSpPr>
        <p:cNvPr id="973" name="Shape 973"/>
        <p:cNvGrpSpPr/>
        <p:nvPr/>
      </p:nvGrpSpPr>
      <p:grpSpPr>
        <a:xfrm>
          <a:off x="0" y="0"/>
          <a:ext cx="0" cy="0"/>
          <a:chOff x="0" y="0"/>
          <a:chExt cx="0" cy="0"/>
        </a:xfrm>
      </p:grpSpPr>
      <p:sp>
        <p:nvSpPr>
          <p:cNvPr id="974" name="Google Shape;974;g189cf76c889_0_96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75" name="Google Shape;975;g189cf76c889_0_96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76" name="Google Shape;976;g189cf76c889_0_9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77" name="Google Shape;977;g189cf76c889_0_9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78" name="Google Shape;978;g189cf76c889_0_9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79" name="Google Shape;979;g189cf76c889_0_964"/>
          <p:cNvSpPr/>
          <p:nvPr>
            <p:ph idx="2" type="pic"/>
          </p:nvPr>
        </p:nvSpPr>
        <p:spPr>
          <a:xfrm>
            <a:off x="1141950" y="1673100"/>
            <a:ext cx="4953000" cy="1491600"/>
          </a:xfrm>
          <a:prstGeom prst="rect">
            <a:avLst/>
          </a:prstGeom>
          <a:noFill/>
          <a:ln>
            <a:noFill/>
          </a:ln>
        </p:spPr>
      </p:sp>
      <p:sp>
        <p:nvSpPr>
          <p:cNvPr id="980" name="Google Shape;980;g189cf76c889_0_964"/>
          <p:cNvSpPr/>
          <p:nvPr>
            <p:ph idx="3" type="pic"/>
          </p:nvPr>
        </p:nvSpPr>
        <p:spPr>
          <a:xfrm>
            <a:off x="1141950" y="3268673"/>
            <a:ext cx="4953000" cy="1491600"/>
          </a:xfrm>
          <a:prstGeom prst="rect">
            <a:avLst/>
          </a:prstGeom>
          <a:noFill/>
          <a:ln>
            <a:noFill/>
          </a:ln>
        </p:spPr>
      </p:sp>
      <p:sp>
        <p:nvSpPr>
          <p:cNvPr id="981" name="Google Shape;981;g189cf76c889_0_96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82" name="Google Shape;982;g189cf76c889_0_964"/>
          <p:cNvSpPr/>
          <p:nvPr>
            <p:ph idx="4" type="pic"/>
          </p:nvPr>
        </p:nvSpPr>
        <p:spPr>
          <a:xfrm>
            <a:off x="1140900" y="4864250"/>
            <a:ext cx="4953000" cy="1491600"/>
          </a:xfrm>
          <a:prstGeom prst="rect">
            <a:avLst/>
          </a:prstGeom>
          <a:noFill/>
          <a:ln>
            <a:noFill/>
          </a:ln>
        </p:spPr>
      </p:sp>
      <p:sp>
        <p:nvSpPr>
          <p:cNvPr id="983" name="Google Shape;983;g189cf76c889_0_96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984" name="Google Shape;984;g189cf76c889_0_96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7">
  <p:cSld name="19_Blank_1_5_4">
    <p:spTree>
      <p:nvGrpSpPr>
        <p:cNvPr id="985" name="Shape 985"/>
        <p:cNvGrpSpPr/>
        <p:nvPr/>
      </p:nvGrpSpPr>
      <p:grpSpPr>
        <a:xfrm>
          <a:off x="0" y="0"/>
          <a:ext cx="0" cy="0"/>
          <a:chOff x="0" y="0"/>
          <a:chExt cx="0" cy="0"/>
        </a:xfrm>
      </p:grpSpPr>
      <p:sp>
        <p:nvSpPr>
          <p:cNvPr id="986" name="Google Shape;986;g189cf76c889_0_976"/>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87" name="Google Shape;987;g189cf76c889_0_97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988" name="Google Shape;988;g189cf76c889_0_9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989" name="Google Shape;989;g189cf76c889_0_9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90" name="Google Shape;990;g189cf76c889_0_9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991" name="Google Shape;991;g189cf76c889_0_97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92" name="Google Shape;992;g189cf76c889_0_97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993" name="Google Shape;993;g189cf76c889_0_976"/>
          <p:cNvSpPr/>
          <p:nvPr>
            <p:ph idx="3" type="pic"/>
          </p:nvPr>
        </p:nvSpPr>
        <p:spPr>
          <a:xfrm>
            <a:off x="3686431" y="1749300"/>
            <a:ext cx="2409600" cy="2136900"/>
          </a:xfrm>
          <a:prstGeom prst="rect">
            <a:avLst/>
          </a:prstGeom>
          <a:noFill/>
          <a:ln>
            <a:noFill/>
          </a:ln>
        </p:spPr>
      </p:sp>
      <p:sp>
        <p:nvSpPr>
          <p:cNvPr id="994" name="Google Shape;994;g189cf76c889_0_976"/>
          <p:cNvSpPr/>
          <p:nvPr>
            <p:ph idx="4" type="pic"/>
          </p:nvPr>
        </p:nvSpPr>
        <p:spPr>
          <a:xfrm>
            <a:off x="3686431" y="4035300"/>
            <a:ext cx="2409600" cy="2136900"/>
          </a:xfrm>
          <a:prstGeom prst="rect">
            <a:avLst/>
          </a:prstGeom>
          <a:noFill/>
          <a:ln>
            <a:noFill/>
          </a:ln>
        </p:spPr>
      </p:sp>
      <p:sp>
        <p:nvSpPr>
          <p:cNvPr id="995" name="Google Shape;995;g189cf76c889_0_976"/>
          <p:cNvSpPr/>
          <p:nvPr>
            <p:ph idx="5" type="pic"/>
          </p:nvPr>
        </p:nvSpPr>
        <p:spPr>
          <a:xfrm>
            <a:off x="1143000" y="1752600"/>
            <a:ext cx="2409600" cy="2136900"/>
          </a:xfrm>
          <a:prstGeom prst="rect">
            <a:avLst/>
          </a:prstGeom>
          <a:noFill/>
          <a:ln>
            <a:noFill/>
          </a:ln>
        </p:spPr>
      </p:sp>
      <p:sp>
        <p:nvSpPr>
          <p:cNvPr id="996" name="Google Shape;996;g189cf76c889_0_97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8">
  <p:cSld name="19_Blank_1_6_4">
    <p:spTree>
      <p:nvGrpSpPr>
        <p:cNvPr id="997" name="Shape 997"/>
        <p:cNvGrpSpPr/>
        <p:nvPr/>
      </p:nvGrpSpPr>
      <p:grpSpPr>
        <a:xfrm>
          <a:off x="0" y="0"/>
          <a:ext cx="0" cy="0"/>
          <a:chOff x="0" y="0"/>
          <a:chExt cx="0" cy="0"/>
        </a:xfrm>
      </p:grpSpPr>
      <p:sp>
        <p:nvSpPr>
          <p:cNvPr id="998" name="Google Shape;998;g189cf76c889_0_98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999" name="Google Shape;999;g189cf76c889_0_98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00" name="Google Shape;1000;g189cf76c889_0_98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01" name="Google Shape;1001;g189cf76c889_0_9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02" name="Google Shape;1002;g189cf76c889_0_98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03" name="Google Shape;1003;g189cf76c889_0_98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1">
  <p:cSld name="5_Blank_1">
    <p:bg>
      <p:bgPr>
        <a:solidFill>
          <a:srgbClr val="DF4A51"/>
        </a:solidFill>
      </p:bgPr>
    </p:bg>
    <p:spTree>
      <p:nvGrpSpPr>
        <p:cNvPr id="1004" name="Shape 1004"/>
        <p:cNvGrpSpPr/>
        <p:nvPr/>
      </p:nvGrpSpPr>
      <p:grpSpPr>
        <a:xfrm>
          <a:off x="0" y="0"/>
          <a:ext cx="0" cy="0"/>
          <a:chOff x="0" y="0"/>
          <a:chExt cx="0" cy="0"/>
        </a:xfrm>
      </p:grpSpPr>
      <p:sp>
        <p:nvSpPr>
          <p:cNvPr id="1005" name="Google Shape;1005;g189cf76c889_0_995"/>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006" name="Google Shape;1006;g189cf76c889_0_99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07" name="Google Shape;1007;g189cf76c889_0_99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08" name="Google Shape;1008;g189cf76c889_0_9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09" name="Google Shape;1009;g189cf76c889_0_9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2">
  <p:cSld name="19_Blank_1_9">
    <p:spTree>
      <p:nvGrpSpPr>
        <p:cNvPr id="1010" name="Shape 1010"/>
        <p:cNvGrpSpPr/>
        <p:nvPr/>
      </p:nvGrpSpPr>
      <p:grpSpPr>
        <a:xfrm>
          <a:off x="0" y="0"/>
          <a:ext cx="0" cy="0"/>
          <a:chOff x="0" y="0"/>
          <a:chExt cx="0" cy="0"/>
        </a:xfrm>
      </p:grpSpPr>
      <p:sp>
        <p:nvSpPr>
          <p:cNvPr id="1011" name="Google Shape;1011;g189cf76c889_0_1001"/>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12" name="Google Shape;1012;g189cf76c889_0_100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13" name="Google Shape;1013;g189cf76c889_0_100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14" name="Google Shape;1014;g189cf76c889_0_100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15" name="Google Shape;1015;g189cf76c889_0_100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16" name="Google Shape;1016;g189cf76c889_0_100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3">
  <p:cSld name="19_Blank_1_1_3">
    <p:spTree>
      <p:nvGrpSpPr>
        <p:cNvPr id="1017" name="Shape 1017"/>
        <p:cNvGrpSpPr/>
        <p:nvPr/>
      </p:nvGrpSpPr>
      <p:grpSpPr>
        <a:xfrm>
          <a:off x="0" y="0"/>
          <a:ext cx="0" cy="0"/>
          <a:chOff x="0" y="0"/>
          <a:chExt cx="0" cy="0"/>
        </a:xfrm>
      </p:grpSpPr>
      <p:sp>
        <p:nvSpPr>
          <p:cNvPr id="1018" name="Google Shape;1018;g189cf76c889_0_1008"/>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19" name="Google Shape;1019;g189cf76c889_0_100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20" name="Google Shape;1020;g189cf76c889_0_100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21" name="Google Shape;1021;g189cf76c889_0_100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22" name="Google Shape;1022;g189cf76c889_0_100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23" name="Google Shape;1023;g189cf76c889_0_100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24" name="Google Shape;1024;g189cf76c889_0_100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4">
  <p:cSld name="19_Blank_1_2_3">
    <p:spTree>
      <p:nvGrpSpPr>
        <p:cNvPr id="1025" name="Shape 1025"/>
        <p:cNvGrpSpPr/>
        <p:nvPr/>
      </p:nvGrpSpPr>
      <p:grpSpPr>
        <a:xfrm>
          <a:off x="0" y="0"/>
          <a:ext cx="0" cy="0"/>
          <a:chOff x="0" y="0"/>
          <a:chExt cx="0" cy="0"/>
        </a:xfrm>
      </p:grpSpPr>
      <p:sp>
        <p:nvSpPr>
          <p:cNvPr id="1026" name="Google Shape;1026;g189cf76c889_0_101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27" name="Google Shape;1027;g189cf76c889_0_101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28" name="Google Shape;1028;g189cf76c889_0_101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29" name="Google Shape;1029;g189cf76c889_0_10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30" name="Google Shape;1030;g189cf76c889_0_101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31" name="Google Shape;1031;g189cf76c889_0_1016"/>
          <p:cNvSpPr/>
          <p:nvPr>
            <p:ph idx="2" type="pic"/>
          </p:nvPr>
        </p:nvSpPr>
        <p:spPr>
          <a:xfrm>
            <a:off x="1122001" y="1972500"/>
            <a:ext cx="4974000" cy="4123500"/>
          </a:xfrm>
          <a:prstGeom prst="rect">
            <a:avLst/>
          </a:prstGeom>
          <a:noFill/>
          <a:ln>
            <a:noFill/>
          </a:ln>
        </p:spPr>
      </p:sp>
      <p:sp>
        <p:nvSpPr>
          <p:cNvPr id="1032" name="Google Shape;1032;g189cf76c889_0_101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5">
  <p:cSld name="19_Blank_1_3_3">
    <p:spTree>
      <p:nvGrpSpPr>
        <p:cNvPr id="1033" name="Shape 1033"/>
        <p:cNvGrpSpPr/>
        <p:nvPr/>
      </p:nvGrpSpPr>
      <p:grpSpPr>
        <a:xfrm>
          <a:off x="0" y="0"/>
          <a:ext cx="0" cy="0"/>
          <a:chOff x="0" y="0"/>
          <a:chExt cx="0" cy="0"/>
        </a:xfrm>
      </p:grpSpPr>
      <p:sp>
        <p:nvSpPr>
          <p:cNvPr id="1034" name="Google Shape;1034;g189cf76c889_0_102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35" name="Google Shape;1035;g189cf76c889_0_102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36" name="Google Shape;1036;g189cf76c889_0_10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37" name="Google Shape;1037;g189cf76c889_0_10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38" name="Google Shape;1038;g189cf76c889_0_10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39" name="Google Shape;1039;g189cf76c889_0_1024"/>
          <p:cNvSpPr/>
          <p:nvPr>
            <p:ph idx="2" type="pic"/>
          </p:nvPr>
        </p:nvSpPr>
        <p:spPr>
          <a:xfrm>
            <a:off x="1143000" y="1749300"/>
            <a:ext cx="4953000" cy="2136900"/>
          </a:xfrm>
          <a:prstGeom prst="rect">
            <a:avLst/>
          </a:prstGeom>
          <a:noFill/>
          <a:ln>
            <a:noFill/>
          </a:ln>
        </p:spPr>
      </p:sp>
      <p:sp>
        <p:nvSpPr>
          <p:cNvPr id="1040" name="Google Shape;1040;g189cf76c889_0_1024"/>
          <p:cNvSpPr/>
          <p:nvPr>
            <p:ph idx="3" type="pic"/>
          </p:nvPr>
        </p:nvSpPr>
        <p:spPr>
          <a:xfrm>
            <a:off x="1143000" y="4035300"/>
            <a:ext cx="4953000" cy="2136900"/>
          </a:xfrm>
          <a:prstGeom prst="rect">
            <a:avLst/>
          </a:prstGeom>
          <a:noFill/>
          <a:ln>
            <a:noFill/>
          </a:ln>
        </p:spPr>
      </p:sp>
      <p:sp>
        <p:nvSpPr>
          <p:cNvPr id="1041" name="Google Shape;1041;g189cf76c889_0_102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42" name="Google Shape;1042;g189cf76c889_0_102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6">
  <p:cSld name="19_Blank_1_4_3">
    <p:spTree>
      <p:nvGrpSpPr>
        <p:cNvPr id="1043" name="Shape 1043"/>
        <p:cNvGrpSpPr/>
        <p:nvPr/>
      </p:nvGrpSpPr>
      <p:grpSpPr>
        <a:xfrm>
          <a:off x="0" y="0"/>
          <a:ext cx="0" cy="0"/>
          <a:chOff x="0" y="0"/>
          <a:chExt cx="0" cy="0"/>
        </a:xfrm>
      </p:grpSpPr>
      <p:sp>
        <p:nvSpPr>
          <p:cNvPr id="1044" name="Google Shape;1044;g189cf76c889_0_103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45" name="Google Shape;1045;g189cf76c889_0_103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46" name="Google Shape;1046;g189cf76c889_0_103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47" name="Google Shape;1047;g189cf76c889_0_10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48" name="Google Shape;1048;g189cf76c889_0_10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49" name="Google Shape;1049;g189cf76c889_0_1034"/>
          <p:cNvSpPr/>
          <p:nvPr>
            <p:ph idx="2" type="pic"/>
          </p:nvPr>
        </p:nvSpPr>
        <p:spPr>
          <a:xfrm>
            <a:off x="1141950" y="1673100"/>
            <a:ext cx="4953000" cy="1491600"/>
          </a:xfrm>
          <a:prstGeom prst="rect">
            <a:avLst/>
          </a:prstGeom>
          <a:noFill/>
          <a:ln>
            <a:noFill/>
          </a:ln>
        </p:spPr>
      </p:sp>
      <p:sp>
        <p:nvSpPr>
          <p:cNvPr id="1050" name="Google Shape;1050;g189cf76c889_0_1034"/>
          <p:cNvSpPr/>
          <p:nvPr>
            <p:ph idx="3" type="pic"/>
          </p:nvPr>
        </p:nvSpPr>
        <p:spPr>
          <a:xfrm>
            <a:off x="1141950" y="3268673"/>
            <a:ext cx="4953000" cy="1491600"/>
          </a:xfrm>
          <a:prstGeom prst="rect">
            <a:avLst/>
          </a:prstGeom>
          <a:noFill/>
          <a:ln>
            <a:noFill/>
          </a:ln>
        </p:spPr>
      </p:sp>
      <p:sp>
        <p:nvSpPr>
          <p:cNvPr id="1051" name="Google Shape;1051;g189cf76c889_0_103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052" name="Google Shape;1052;g189cf76c889_0_1034"/>
          <p:cNvSpPr/>
          <p:nvPr>
            <p:ph idx="4" type="pic"/>
          </p:nvPr>
        </p:nvSpPr>
        <p:spPr>
          <a:xfrm>
            <a:off x="1140900" y="4864250"/>
            <a:ext cx="4953000" cy="1491600"/>
          </a:xfrm>
          <a:prstGeom prst="rect">
            <a:avLst/>
          </a:prstGeom>
          <a:noFill/>
          <a:ln>
            <a:noFill/>
          </a:ln>
        </p:spPr>
      </p:sp>
      <p:sp>
        <p:nvSpPr>
          <p:cNvPr id="1053" name="Google Shape;1053;g189cf76c889_0_103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054" name="Google Shape;1054;g189cf76c889_0_103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8">
  <p:cSld name="1_Title Only_1_3_1_4">
    <p:spTree>
      <p:nvGrpSpPr>
        <p:cNvPr id="87" name="Shape 87"/>
        <p:cNvGrpSpPr/>
        <p:nvPr/>
      </p:nvGrpSpPr>
      <p:grpSpPr>
        <a:xfrm>
          <a:off x="0" y="0"/>
          <a:ext cx="0" cy="0"/>
          <a:chOff x="0" y="0"/>
          <a:chExt cx="0" cy="0"/>
        </a:xfrm>
      </p:grpSpPr>
      <p:sp>
        <p:nvSpPr>
          <p:cNvPr id="88" name="Google Shape;88;g189cf76c889_0_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g189cf76c889_0_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90" name="Google Shape;90;g189cf76c889_0_78"/>
          <p:cNvSpPr/>
          <p:nvPr>
            <p:ph idx="2" type="pic"/>
          </p:nvPr>
        </p:nvSpPr>
        <p:spPr>
          <a:xfrm>
            <a:off x="1140001" y="1972500"/>
            <a:ext cx="9912000" cy="4123500"/>
          </a:xfrm>
          <a:prstGeom prst="rect">
            <a:avLst/>
          </a:prstGeom>
          <a:noFill/>
          <a:ln>
            <a:noFill/>
          </a:ln>
        </p:spPr>
      </p:sp>
      <p:pic>
        <p:nvPicPr>
          <p:cNvPr id="91" name="Google Shape;91;g189cf76c889_0_7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7">
  <p:cSld name="19_Blank_1_5_3">
    <p:spTree>
      <p:nvGrpSpPr>
        <p:cNvPr id="1055" name="Shape 1055"/>
        <p:cNvGrpSpPr/>
        <p:nvPr/>
      </p:nvGrpSpPr>
      <p:grpSpPr>
        <a:xfrm>
          <a:off x="0" y="0"/>
          <a:ext cx="0" cy="0"/>
          <a:chOff x="0" y="0"/>
          <a:chExt cx="0" cy="0"/>
        </a:xfrm>
      </p:grpSpPr>
      <p:sp>
        <p:nvSpPr>
          <p:cNvPr id="1056" name="Google Shape;1056;g189cf76c889_0_104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57" name="Google Shape;1057;g189cf76c889_0_104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58" name="Google Shape;1058;g189cf76c889_0_104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59" name="Google Shape;1059;g189cf76c889_0_10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60" name="Google Shape;1060;g189cf76c889_0_10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61" name="Google Shape;1061;g189cf76c889_0_104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62" name="Google Shape;1062;g189cf76c889_0_104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063" name="Google Shape;1063;g189cf76c889_0_1046"/>
          <p:cNvSpPr/>
          <p:nvPr>
            <p:ph idx="3" type="pic"/>
          </p:nvPr>
        </p:nvSpPr>
        <p:spPr>
          <a:xfrm>
            <a:off x="3686431" y="1749300"/>
            <a:ext cx="2409600" cy="2136900"/>
          </a:xfrm>
          <a:prstGeom prst="rect">
            <a:avLst/>
          </a:prstGeom>
          <a:noFill/>
          <a:ln>
            <a:noFill/>
          </a:ln>
        </p:spPr>
      </p:sp>
      <p:sp>
        <p:nvSpPr>
          <p:cNvPr id="1064" name="Google Shape;1064;g189cf76c889_0_1046"/>
          <p:cNvSpPr/>
          <p:nvPr>
            <p:ph idx="4" type="pic"/>
          </p:nvPr>
        </p:nvSpPr>
        <p:spPr>
          <a:xfrm>
            <a:off x="3686431" y="4035300"/>
            <a:ext cx="2409600" cy="2136900"/>
          </a:xfrm>
          <a:prstGeom prst="rect">
            <a:avLst/>
          </a:prstGeom>
          <a:noFill/>
          <a:ln>
            <a:noFill/>
          </a:ln>
        </p:spPr>
      </p:sp>
      <p:sp>
        <p:nvSpPr>
          <p:cNvPr id="1065" name="Google Shape;1065;g189cf76c889_0_1046"/>
          <p:cNvSpPr/>
          <p:nvPr>
            <p:ph idx="5" type="pic"/>
          </p:nvPr>
        </p:nvSpPr>
        <p:spPr>
          <a:xfrm>
            <a:off x="1143000" y="1752600"/>
            <a:ext cx="2409600" cy="2136900"/>
          </a:xfrm>
          <a:prstGeom prst="rect">
            <a:avLst/>
          </a:prstGeom>
          <a:noFill/>
          <a:ln>
            <a:noFill/>
          </a:ln>
        </p:spPr>
      </p:sp>
      <p:sp>
        <p:nvSpPr>
          <p:cNvPr id="1066" name="Google Shape;1066;g189cf76c889_0_104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8">
  <p:cSld name="19_Blank_1_6_3">
    <p:spTree>
      <p:nvGrpSpPr>
        <p:cNvPr id="1067" name="Shape 1067"/>
        <p:cNvGrpSpPr/>
        <p:nvPr/>
      </p:nvGrpSpPr>
      <p:grpSpPr>
        <a:xfrm>
          <a:off x="0" y="0"/>
          <a:ext cx="0" cy="0"/>
          <a:chOff x="0" y="0"/>
          <a:chExt cx="0" cy="0"/>
        </a:xfrm>
      </p:grpSpPr>
      <p:sp>
        <p:nvSpPr>
          <p:cNvPr id="1068" name="Google Shape;1068;g189cf76c889_0_1058"/>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69" name="Google Shape;1069;g189cf76c889_0_105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70" name="Google Shape;1070;g189cf76c889_0_10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71" name="Google Shape;1071;g189cf76c889_0_10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72" name="Google Shape;1072;g189cf76c889_0_10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73" name="Google Shape;1073;g189cf76c889_0_105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6_Blank_1">
    <p:spTree>
      <p:nvGrpSpPr>
        <p:cNvPr id="1074" name="Shape 1074"/>
        <p:cNvGrpSpPr/>
        <p:nvPr/>
      </p:nvGrpSpPr>
      <p:grpSpPr>
        <a:xfrm>
          <a:off x="0" y="0"/>
          <a:ext cx="0" cy="0"/>
          <a:chOff x="0" y="0"/>
          <a:chExt cx="0" cy="0"/>
        </a:xfrm>
      </p:grpSpPr>
      <p:sp>
        <p:nvSpPr>
          <p:cNvPr id="1075" name="Google Shape;1075;g189cf76c889_0_1065"/>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076" name="Google Shape;1076;g189cf76c889_0_106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77" name="Google Shape;1077;g189cf76c889_0_106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78" name="Google Shape;1078;g189cf76c889_0_106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79" name="Google Shape;1079;g189cf76c889_0_10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2">
  <p:cSld name="19_Blank_1_8">
    <p:spTree>
      <p:nvGrpSpPr>
        <p:cNvPr id="1080" name="Shape 1080"/>
        <p:cNvGrpSpPr/>
        <p:nvPr/>
      </p:nvGrpSpPr>
      <p:grpSpPr>
        <a:xfrm>
          <a:off x="0" y="0"/>
          <a:ext cx="0" cy="0"/>
          <a:chOff x="0" y="0"/>
          <a:chExt cx="0" cy="0"/>
        </a:xfrm>
      </p:grpSpPr>
      <p:sp>
        <p:nvSpPr>
          <p:cNvPr id="1081" name="Google Shape;1081;g189cf76c889_0_1071"/>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82" name="Google Shape;1082;g189cf76c889_0_107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83" name="Google Shape;1083;g189cf76c889_0_107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84" name="Google Shape;1084;g189cf76c889_0_10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5" name="Google Shape;1085;g189cf76c889_0_10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086" name="Google Shape;1086;g189cf76c889_0_107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3">
  <p:cSld name="19_Blank_1_1_2">
    <p:spTree>
      <p:nvGrpSpPr>
        <p:cNvPr id="1087" name="Shape 1087"/>
        <p:cNvGrpSpPr/>
        <p:nvPr/>
      </p:nvGrpSpPr>
      <p:grpSpPr>
        <a:xfrm>
          <a:off x="0" y="0"/>
          <a:ext cx="0" cy="0"/>
          <a:chOff x="0" y="0"/>
          <a:chExt cx="0" cy="0"/>
        </a:xfrm>
      </p:grpSpPr>
      <p:sp>
        <p:nvSpPr>
          <p:cNvPr id="1088" name="Google Shape;1088;g189cf76c889_0_1078"/>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89" name="Google Shape;1089;g189cf76c889_0_10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90" name="Google Shape;1090;g189cf76c889_0_10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91" name="Google Shape;1091;g189cf76c889_0_10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92" name="Google Shape;1092;g189cf76c889_0_107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93" name="Google Shape;1093;g189cf76c889_0_107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94" name="Google Shape;1094;g189cf76c889_0_10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4">
  <p:cSld name="19_Blank_1_2_2">
    <p:spTree>
      <p:nvGrpSpPr>
        <p:cNvPr id="1095" name="Shape 1095"/>
        <p:cNvGrpSpPr/>
        <p:nvPr/>
      </p:nvGrpSpPr>
      <p:grpSpPr>
        <a:xfrm>
          <a:off x="0" y="0"/>
          <a:ext cx="0" cy="0"/>
          <a:chOff x="0" y="0"/>
          <a:chExt cx="0" cy="0"/>
        </a:xfrm>
      </p:grpSpPr>
      <p:sp>
        <p:nvSpPr>
          <p:cNvPr id="1096" name="Google Shape;1096;g189cf76c889_0_1086"/>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097" name="Google Shape;1097;g189cf76c889_0_108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098" name="Google Shape;1098;g189cf76c889_0_108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099" name="Google Shape;1099;g189cf76c889_0_108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00" name="Google Shape;1100;g189cf76c889_0_108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01" name="Google Shape;1101;g189cf76c889_0_1086"/>
          <p:cNvSpPr/>
          <p:nvPr>
            <p:ph idx="2" type="pic"/>
          </p:nvPr>
        </p:nvSpPr>
        <p:spPr>
          <a:xfrm>
            <a:off x="1122001" y="1972500"/>
            <a:ext cx="4974000" cy="4123500"/>
          </a:xfrm>
          <a:prstGeom prst="rect">
            <a:avLst/>
          </a:prstGeom>
          <a:noFill/>
          <a:ln>
            <a:noFill/>
          </a:ln>
        </p:spPr>
      </p:sp>
      <p:sp>
        <p:nvSpPr>
          <p:cNvPr id="1102" name="Google Shape;1102;g189cf76c889_0_108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5">
  <p:cSld name="19_Blank_1_3_2">
    <p:spTree>
      <p:nvGrpSpPr>
        <p:cNvPr id="1103" name="Shape 1103"/>
        <p:cNvGrpSpPr/>
        <p:nvPr/>
      </p:nvGrpSpPr>
      <p:grpSpPr>
        <a:xfrm>
          <a:off x="0" y="0"/>
          <a:ext cx="0" cy="0"/>
          <a:chOff x="0" y="0"/>
          <a:chExt cx="0" cy="0"/>
        </a:xfrm>
      </p:grpSpPr>
      <p:sp>
        <p:nvSpPr>
          <p:cNvPr id="1104" name="Google Shape;1104;g189cf76c889_0_109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05" name="Google Shape;1105;g189cf76c889_0_109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06" name="Google Shape;1106;g189cf76c889_0_10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07" name="Google Shape;1107;g189cf76c889_0_10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08" name="Google Shape;1108;g189cf76c889_0_10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09" name="Google Shape;1109;g189cf76c889_0_1094"/>
          <p:cNvSpPr/>
          <p:nvPr>
            <p:ph idx="2" type="pic"/>
          </p:nvPr>
        </p:nvSpPr>
        <p:spPr>
          <a:xfrm>
            <a:off x="1143000" y="1749300"/>
            <a:ext cx="4953000" cy="2136900"/>
          </a:xfrm>
          <a:prstGeom prst="rect">
            <a:avLst/>
          </a:prstGeom>
          <a:noFill/>
          <a:ln>
            <a:noFill/>
          </a:ln>
        </p:spPr>
      </p:sp>
      <p:sp>
        <p:nvSpPr>
          <p:cNvPr id="1110" name="Google Shape;1110;g189cf76c889_0_1094"/>
          <p:cNvSpPr/>
          <p:nvPr>
            <p:ph idx="3" type="pic"/>
          </p:nvPr>
        </p:nvSpPr>
        <p:spPr>
          <a:xfrm>
            <a:off x="1143000" y="4035300"/>
            <a:ext cx="4953000" cy="2136900"/>
          </a:xfrm>
          <a:prstGeom prst="rect">
            <a:avLst/>
          </a:prstGeom>
          <a:noFill/>
          <a:ln>
            <a:noFill/>
          </a:ln>
        </p:spPr>
      </p:sp>
      <p:sp>
        <p:nvSpPr>
          <p:cNvPr id="1111" name="Google Shape;1111;g189cf76c889_0_109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12" name="Google Shape;1112;g189cf76c889_0_109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6">
  <p:cSld name="19_Blank_1_4_2">
    <p:spTree>
      <p:nvGrpSpPr>
        <p:cNvPr id="1113" name="Shape 1113"/>
        <p:cNvGrpSpPr/>
        <p:nvPr/>
      </p:nvGrpSpPr>
      <p:grpSpPr>
        <a:xfrm>
          <a:off x="0" y="0"/>
          <a:ext cx="0" cy="0"/>
          <a:chOff x="0" y="0"/>
          <a:chExt cx="0" cy="0"/>
        </a:xfrm>
      </p:grpSpPr>
      <p:sp>
        <p:nvSpPr>
          <p:cNvPr id="1114" name="Google Shape;1114;g189cf76c889_0_110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15" name="Google Shape;1115;g189cf76c889_0_11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16" name="Google Shape;1116;g189cf76c889_0_11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17" name="Google Shape;1117;g189cf76c889_0_11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18" name="Google Shape;1118;g189cf76c889_0_11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19" name="Google Shape;1119;g189cf76c889_0_1104"/>
          <p:cNvSpPr/>
          <p:nvPr>
            <p:ph idx="2" type="pic"/>
          </p:nvPr>
        </p:nvSpPr>
        <p:spPr>
          <a:xfrm>
            <a:off x="1141950" y="1673100"/>
            <a:ext cx="4953000" cy="1491600"/>
          </a:xfrm>
          <a:prstGeom prst="rect">
            <a:avLst/>
          </a:prstGeom>
          <a:noFill/>
          <a:ln>
            <a:noFill/>
          </a:ln>
        </p:spPr>
      </p:sp>
      <p:sp>
        <p:nvSpPr>
          <p:cNvPr id="1120" name="Google Shape;1120;g189cf76c889_0_1104"/>
          <p:cNvSpPr/>
          <p:nvPr>
            <p:ph idx="3" type="pic"/>
          </p:nvPr>
        </p:nvSpPr>
        <p:spPr>
          <a:xfrm>
            <a:off x="1141950" y="3268673"/>
            <a:ext cx="4953000" cy="1491600"/>
          </a:xfrm>
          <a:prstGeom prst="rect">
            <a:avLst/>
          </a:prstGeom>
          <a:noFill/>
          <a:ln>
            <a:noFill/>
          </a:ln>
        </p:spPr>
      </p:sp>
      <p:sp>
        <p:nvSpPr>
          <p:cNvPr id="1121" name="Google Shape;1121;g189cf76c889_0_110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22" name="Google Shape;1122;g189cf76c889_0_1104"/>
          <p:cNvSpPr/>
          <p:nvPr>
            <p:ph idx="4" type="pic"/>
          </p:nvPr>
        </p:nvSpPr>
        <p:spPr>
          <a:xfrm>
            <a:off x="1140900" y="4864250"/>
            <a:ext cx="4953000" cy="1491600"/>
          </a:xfrm>
          <a:prstGeom prst="rect">
            <a:avLst/>
          </a:prstGeom>
          <a:noFill/>
          <a:ln>
            <a:noFill/>
          </a:ln>
        </p:spPr>
      </p:sp>
      <p:sp>
        <p:nvSpPr>
          <p:cNvPr id="1123" name="Google Shape;1123;g189cf76c889_0_110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24" name="Google Shape;1124;g189cf76c889_0_110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7">
  <p:cSld name="19_Blank_1_5_2">
    <p:spTree>
      <p:nvGrpSpPr>
        <p:cNvPr id="1125" name="Shape 1125"/>
        <p:cNvGrpSpPr/>
        <p:nvPr/>
      </p:nvGrpSpPr>
      <p:grpSpPr>
        <a:xfrm>
          <a:off x="0" y="0"/>
          <a:ext cx="0" cy="0"/>
          <a:chOff x="0" y="0"/>
          <a:chExt cx="0" cy="0"/>
        </a:xfrm>
      </p:grpSpPr>
      <p:sp>
        <p:nvSpPr>
          <p:cNvPr id="1126" name="Google Shape;1126;g189cf76c889_0_1116"/>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27" name="Google Shape;1127;g189cf76c889_0_111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28" name="Google Shape;1128;g189cf76c889_0_111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29" name="Google Shape;1129;g189cf76c889_0_11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30" name="Google Shape;1130;g189cf76c889_0_111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31" name="Google Shape;1131;g189cf76c889_0_111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32" name="Google Shape;1132;g189cf76c889_0_111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33" name="Google Shape;1133;g189cf76c889_0_1116"/>
          <p:cNvSpPr/>
          <p:nvPr>
            <p:ph idx="3" type="pic"/>
          </p:nvPr>
        </p:nvSpPr>
        <p:spPr>
          <a:xfrm>
            <a:off x="3686431" y="1749300"/>
            <a:ext cx="2409600" cy="2136900"/>
          </a:xfrm>
          <a:prstGeom prst="rect">
            <a:avLst/>
          </a:prstGeom>
          <a:noFill/>
          <a:ln>
            <a:noFill/>
          </a:ln>
        </p:spPr>
      </p:sp>
      <p:sp>
        <p:nvSpPr>
          <p:cNvPr id="1134" name="Google Shape;1134;g189cf76c889_0_1116"/>
          <p:cNvSpPr/>
          <p:nvPr>
            <p:ph idx="4" type="pic"/>
          </p:nvPr>
        </p:nvSpPr>
        <p:spPr>
          <a:xfrm>
            <a:off x="3686431" y="4035300"/>
            <a:ext cx="2409600" cy="2136900"/>
          </a:xfrm>
          <a:prstGeom prst="rect">
            <a:avLst/>
          </a:prstGeom>
          <a:noFill/>
          <a:ln>
            <a:noFill/>
          </a:ln>
        </p:spPr>
      </p:sp>
      <p:sp>
        <p:nvSpPr>
          <p:cNvPr id="1135" name="Google Shape;1135;g189cf76c889_0_1116"/>
          <p:cNvSpPr/>
          <p:nvPr>
            <p:ph idx="5" type="pic"/>
          </p:nvPr>
        </p:nvSpPr>
        <p:spPr>
          <a:xfrm>
            <a:off x="1143000" y="1752600"/>
            <a:ext cx="2409600" cy="2136900"/>
          </a:xfrm>
          <a:prstGeom prst="rect">
            <a:avLst/>
          </a:prstGeom>
          <a:noFill/>
          <a:ln>
            <a:noFill/>
          </a:ln>
        </p:spPr>
      </p:sp>
      <p:sp>
        <p:nvSpPr>
          <p:cNvPr id="1136" name="Google Shape;1136;g189cf76c889_0_111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8">
  <p:cSld name="19_Blank_1_6_2">
    <p:spTree>
      <p:nvGrpSpPr>
        <p:cNvPr id="1137" name="Shape 1137"/>
        <p:cNvGrpSpPr/>
        <p:nvPr/>
      </p:nvGrpSpPr>
      <p:grpSpPr>
        <a:xfrm>
          <a:off x="0" y="0"/>
          <a:ext cx="0" cy="0"/>
          <a:chOff x="0" y="0"/>
          <a:chExt cx="0" cy="0"/>
        </a:xfrm>
      </p:grpSpPr>
      <p:sp>
        <p:nvSpPr>
          <p:cNvPr id="1138" name="Google Shape;1138;g189cf76c889_0_1128"/>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39" name="Google Shape;1139;g189cf76c889_0_112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40" name="Google Shape;1140;g189cf76c889_0_112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41" name="Google Shape;1141;g189cf76c889_0_11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42" name="Google Shape;1142;g189cf76c889_0_11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43" name="Google Shape;1143;g189cf76c889_0_112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1">
  <p:cSld name="Custom Layout_1_1_5">
    <p:bg>
      <p:bgPr>
        <a:solidFill>
          <a:schemeClr val="dk1"/>
        </a:solidFill>
      </p:bgPr>
    </p:bg>
    <p:spTree>
      <p:nvGrpSpPr>
        <p:cNvPr id="92" name="Shape 92"/>
        <p:cNvGrpSpPr/>
        <p:nvPr/>
      </p:nvGrpSpPr>
      <p:grpSpPr>
        <a:xfrm>
          <a:off x="0" y="0"/>
          <a:ext cx="0" cy="0"/>
          <a:chOff x="0" y="0"/>
          <a:chExt cx="0" cy="0"/>
        </a:xfrm>
      </p:grpSpPr>
      <p:sp>
        <p:nvSpPr>
          <p:cNvPr id="93" name="Google Shape;93;g189cf76c889_0_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g189cf76c889_0_83"/>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g189cf76c889_0_8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96" name="Google Shape;96;g189cf76c889_0_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97" name="Google Shape;97;g189cf76c889_0_83"/>
          <p:cNvSpPr txBox="1"/>
          <p:nvPr>
            <p:ph idx="1" type="body"/>
          </p:nvPr>
        </p:nvSpPr>
        <p:spPr>
          <a:xfrm>
            <a:off x="1153201" y="1989225"/>
            <a:ext cx="9912000" cy="4123500"/>
          </a:xfrm>
          <a:prstGeom prst="rect">
            <a:avLst/>
          </a:prstGeom>
          <a:noFill/>
          <a:ln>
            <a:noFill/>
          </a:ln>
        </p:spPr>
        <p:txBody>
          <a:bodyPr anchorCtr="0" anchor="ctr" bIns="45700" lIns="91425" spcFirstLastPara="1" rIns="91425" wrap="square" tIns="45700">
            <a:normAutofit/>
          </a:bodyPr>
          <a:lstStyle>
            <a:lvl1pPr indent="-355600" lvl="0" marL="457200" algn="ctr">
              <a:lnSpc>
                <a:spcPct val="90000"/>
              </a:lnSpc>
              <a:spcBef>
                <a:spcPts val="1000"/>
              </a:spcBef>
              <a:spcAft>
                <a:spcPts val="0"/>
              </a:spcAft>
              <a:buClr>
                <a:schemeClr val="lt1"/>
              </a:buClr>
              <a:buSzPts val="2000"/>
              <a:buChar char="•"/>
              <a:defRPr>
                <a:solidFill>
                  <a:schemeClr val="lt1"/>
                </a:solidFill>
              </a:defRPr>
            </a:lvl1pPr>
            <a:lvl2pPr indent="-342900" lvl="1" marL="914400" algn="ctr">
              <a:lnSpc>
                <a:spcPct val="90000"/>
              </a:lnSpc>
              <a:spcBef>
                <a:spcPts val="500"/>
              </a:spcBef>
              <a:spcAft>
                <a:spcPts val="0"/>
              </a:spcAft>
              <a:buClr>
                <a:schemeClr val="lt1"/>
              </a:buClr>
              <a:buSzPts val="1800"/>
              <a:buChar char="•"/>
              <a:defRPr>
                <a:solidFill>
                  <a:schemeClr val="lt1"/>
                </a:solidFill>
              </a:defRPr>
            </a:lvl2pPr>
            <a:lvl3pPr indent="-330200" lvl="2" marL="1371600" algn="ctr">
              <a:lnSpc>
                <a:spcPct val="90000"/>
              </a:lnSpc>
              <a:spcBef>
                <a:spcPts val="500"/>
              </a:spcBef>
              <a:spcAft>
                <a:spcPts val="0"/>
              </a:spcAft>
              <a:buClr>
                <a:schemeClr val="lt1"/>
              </a:buClr>
              <a:buSzPts val="1600"/>
              <a:buChar char="•"/>
              <a:defRPr>
                <a:solidFill>
                  <a:schemeClr val="lt1"/>
                </a:solidFill>
              </a:defRPr>
            </a:lvl3pPr>
            <a:lvl4pPr indent="-317500" lvl="3" marL="1828800" algn="ctr">
              <a:lnSpc>
                <a:spcPct val="90000"/>
              </a:lnSpc>
              <a:spcBef>
                <a:spcPts val="500"/>
              </a:spcBef>
              <a:spcAft>
                <a:spcPts val="0"/>
              </a:spcAft>
              <a:buClr>
                <a:schemeClr val="lt1"/>
              </a:buClr>
              <a:buSzPts val="1400"/>
              <a:buChar char="•"/>
              <a:defRPr>
                <a:solidFill>
                  <a:schemeClr val="lt1"/>
                </a:solidFill>
              </a:defRPr>
            </a:lvl4pPr>
            <a:lvl5pPr indent="-317500" lvl="4" marL="2286000" algn="ctr">
              <a:lnSpc>
                <a:spcPct val="90000"/>
              </a:lnSpc>
              <a:spcBef>
                <a:spcPts val="500"/>
              </a:spcBef>
              <a:spcAft>
                <a:spcPts val="0"/>
              </a:spcAft>
              <a:buClr>
                <a:schemeClr val="lt1"/>
              </a:buClr>
              <a:buSzPts val="1400"/>
              <a:buChar char="•"/>
              <a:defRPr>
                <a:solidFill>
                  <a:schemeClr val="lt1"/>
                </a:solidFill>
              </a:defRPr>
            </a:lvl5pPr>
            <a:lvl6pPr indent="-342900" lvl="5" marL="2743200" algn="ctr">
              <a:lnSpc>
                <a:spcPct val="90000"/>
              </a:lnSpc>
              <a:spcBef>
                <a:spcPts val="500"/>
              </a:spcBef>
              <a:spcAft>
                <a:spcPts val="0"/>
              </a:spcAft>
              <a:buClr>
                <a:schemeClr val="lt1"/>
              </a:buClr>
              <a:buSzPts val="1800"/>
              <a:buChar char="•"/>
              <a:defRPr>
                <a:solidFill>
                  <a:schemeClr val="lt1"/>
                </a:solidFill>
              </a:defRPr>
            </a:lvl6pPr>
            <a:lvl7pPr indent="-342900" lvl="6" marL="3200400" algn="ctr">
              <a:lnSpc>
                <a:spcPct val="90000"/>
              </a:lnSpc>
              <a:spcBef>
                <a:spcPts val="500"/>
              </a:spcBef>
              <a:spcAft>
                <a:spcPts val="0"/>
              </a:spcAft>
              <a:buClr>
                <a:schemeClr val="lt1"/>
              </a:buClr>
              <a:buSzPts val="1800"/>
              <a:buChar char="•"/>
              <a:defRPr>
                <a:solidFill>
                  <a:schemeClr val="lt1"/>
                </a:solidFill>
              </a:defRPr>
            </a:lvl7pPr>
            <a:lvl8pPr indent="-342900" lvl="7" marL="3657600" algn="ctr">
              <a:lnSpc>
                <a:spcPct val="90000"/>
              </a:lnSpc>
              <a:spcBef>
                <a:spcPts val="500"/>
              </a:spcBef>
              <a:spcAft>
                <a:spcPts val="0"/>
              </a:spcAft>
              <a:buClr>
                <a:schemeClr val="lt1"/>
              </a:buClr>
              <a:buSzPts val="1800"/>
              <a:buChar char="•"/>
              <a:defRPr>
                <a:solidFill>
                  <a:schemeClr val="lt1"/>
                </a:solidFill>
              </a:defRPr>
            </a:lvl8pPr>
            <a:lvl9pPr indent="-342900" lvl="8" marL="4114800" algn="ctr">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1">
  <p:cSld name="19_Blank_2">
    <p:spTree>
      <p:nvGrpSpPr>
        <p:cNvPr id="1144" name="Shape 1144"/>
        <p:cNvGrpSpPr/>
        <p:nvPr/>
      </p:nvGrpSpPr>
      <p:grpSpPr>
        <a:xfrm>
          <a:off x="0" y="0"/>
          <a:ext cx="0" cy="0"/>
          <a:chOff x="0" y="0"/>
          <a:chExt cx="0" cy="0"/>
        </a:xfrm>
      </p:grpSpPr>
      <p:sp>
        <p:nvSpPr>
          <p:cNvPr id="1145" name="Google Shape;1145;g189cf76c889_0_1135"/>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146" name="Google Shape;1146;g189cf76c889_0_113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147" name="Google Shape;1147;g189cf76c889_0_1135"/>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48" name="Google Shape;1148;g189cf76c889_0_113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49" name="Google Shape;1149;g189cf76c889_0_11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2">
  <p:cSld name="19_Blank_1_7">
    <p:spTree>
      <p:nvGrpSpPr>
        <p:cNvPr id="1150" name="Shape 1150"/>
        <p:cNvGrpSpPr/>
        <p:nvPr/>
      </p:nvGrpSpPr>
      <p:grpSpPr>
        <a:xfrm>
          <a:off x="0" y="0"/>
          <a:ext cx="0" cy="0"/>
          <a:chOff x="0" y="0"/>
          <a:chExt cx="0" cy="0"/>
        </a:xfrm>
      </p:grpSpPr>
      <p:sp>
        <p:nvSpPr>
          <p:cNvPr id="1151" name="Google Shape;1151;g189cf76c889_0_114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2" name="Google Shape;1152;g189cf76c889_0_114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53" name="Google Shape;1153;g189cf76c889_0_114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54" name="Google Shape;1154;g189cf76c889_0_114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55" name="Google Shape;1155;g189cf76c889_0_11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56" name="Google Shape;1156;g189cf76c889_0_114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57" name="Google Shape;1157;g189cf76c889_0_114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3">
  <p:cSld name="19_Blank_1_1_1">
    <p:spTree>
      <p:nvGrpSpPr>
        <p:cNvPr id="1158" name="Shape 1158"/>
        <p:cNvGrpSpPr/>
        <p:nvPr/>
      </p:nvGrpSpPr>
      <p:grpSpPr>
        <a:xfrm>
          <a:off x="0" y="0"/>
          <a:ext cx="0" cy="0"/>
          <a:chOff x="0" y="0"/>
          <a:chExt cx="0" cy="0"/>
        </a:xfrm>
      </p:grpSpPr>
      <p:sp>
        <p:nvSpPr>
          <p:cNvPr id="1159" name="Google Shape;1159;g189cf76c889_0_114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0" name="Google Shape;1160;g189cf76c889_0_1149"/>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61" name="Google Shape;1161;g189cf76c889_0_1149"/>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62" name="Google Shape;1162;g189cf76c889_0_114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63" name="Google Shape;1163;g189cf76c889_0_114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64" name="Google Shape;1164;g189cf76c889_0_114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165" name="Google Shape;1165;g189cf76c889_0_1149"/>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166" name="Google Shape;1166;g189cf76c889_0_1149"/>
          <p:cNvSpPr txBox="1"/>
          <p:nvPr>
            <p:ph idx="3"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4">
  <p:cSld name="19_Blank_1_2_1">
    <p:spTree>
      <p:nvGrpSpPr>
        <p:cNvPr id="1167" name="Shape 1167"/>
        <p:cNvGrpSpPr/>
        <p:nvPr/>
      </p:nvGrpSpPr>
      <p:grpSpPr>
        <a:xfrm>
          <a:off x="0" y="0"/>
          <a:ext cx="0" cy="0"/>
          <a:chOff x="0" y="0"/>
          <a:chExt cx="0" cy="0"/>
        </a:xfrm>
      </p:grpSpPr>
      <p:sp>
        <p:nvSpPr>
          <p:cNvPr id="1168" name="Google Shape;1168;g189cf76c889_0_115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9" name="Google Shape;1169;g189cf76c889_0_115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70" name="Google Shape;1170;g189cf76c889_0_115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71" name="Google Shape;1171;g189cf76c889_0_11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72" name="Google Shape;1172;g189cf76c889_0_11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73" name="Google Shape;1173;g189cf76c889_0_115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74" name="Google Shape;1174;g189cf76c889_0_1158"/>
          <p:cNvSpPr/>
          <p:nvPr>
            <p:ph idx="3" type="pic"/>
          </p:nvPr>
        </p:nvSpPr>
        <p:spPr>
          <a:xfrm>
            <a:off x="1122001" y="1972500"/>
            <a:ext cx="4974000" cy="4123500"/>
          </a:xfrm>
          <a:prstGeom prst="rect">
            <a:avLst/>
          </a:prstGeom>
          <a:noFill/>
          <a:ln>
            <a:noFill/>
          </a:ln>
        </p:spPr>
      </p:sp>
      <p:sp>
        <p:nvSpPr>
          <p:cNvPr id="1175" name="Google Shape;1175;g189cf76c889_0_115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5">
  <p:cSld name="19_Blank_1_3_1">
    <p:spTree>
      <p:nvGrpSpPr>
        <p:cNvPr id="1176" name="Shape 1176"/>
        <p:cNvGrpSpPr/>
        <p:nvPr/>
      </p:nvGrpSpPr>
      <p:grpSpPr>
        <a:xfrm>
          <a:off x="0" y="0"/>
          <a:ext cx="0" cy="0"/>
          <a:chOff x="0" y="0"/>
          <a:chExt cx="0" cy="0"/>
        </a:xfrm>
      </p:grpSpPr>
      <p:sp>
        <p:nvSpPr>
          <p:cNvPr id="1177" name="Google Shape;1177;g189cf76c889_0_116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8" name="Google Shape;1178;g189cf76c889_0_1167"/>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79" name="Google Shape;1179;g189cf76c889_0_116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80" name="Google Shape;1180;g189cf76c889_0_116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81" name="Google Shape;1181;g189cf76c889_0_11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82" name="Google Shape;1182;g189cf76c889_0_116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83" name="Google Shape;1183;g189cf76c889_0_1167"/>
          <p:cNvSpPr/>
          <p:nvPr>
            <p:ph idx="3" type="pic"/>
          </p:nvPr>
        </p:nvSpPr>
        <p:spPr>
          <a:xfrm>
            <a:off x="1143000" y="1749300"/>
            <a:ext cx="4953000" cy="2136900"/>
          </a:xfrm>
          <a:prstGeom prst="rect">
            <a:avLst/>
          </a:prstGeom>
          <a:noFill/>
          <a:ln>
            <a:noFill/>
          </a:ln>
        </p:spPr>
      </p:sp>
      <p:sp>
        <p:nvSpPr>
          <p:cNvPr id="1184" name="Google Shape;1184;g189cf76c889_0_1167"/>
          <p:cNvSpPr/>
          <p:nvPr>
            <p:ph idx="4" type="pic"/>
          </p:nvPr>
        </p:nvSpPr>
        <p:spPr>
          <a:xfrm>
            <a:off x="1143000" y="4035300"/>
            <a:ext cx="4953000" cy="2136900"/>
          </a:xfrm>
          <a:prstGeom prst="rect">
            <a:avLst/>
          </a:prstGeom>
          <a:noFill/>
          <a:ln>
            <a:noFill/>
          </a:ln>
        </p:spPr>
      </p:sp>
      <p:sp>
        <p:nvSpPr>
          <p:cNvPr id="1185" name="Google Shape;1185;g189cf76c889_0_116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186" name="Google Shape;1186;g189cf76c889_0_1167"/>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6">
  <p:cSld name="19_Blank_1_4_1">
    <p:spTree>
      <p:nvGrpSpPr>
        <p:cNvPr id="1187" name="Shape 1187"/>
        <p:cNvGrpSpPr/>
        <p:nvPr/>
      </p:nvGrpSpPr>
      <p:grpSpPr>
        <a:xfrm>
          <a:off x="0" y="0"/>
          <a:ext cx="0" cy="0"/>
          <a:chOff x="0" y="0"/>
          <a:chExt cx="0" cy="0"/>
        </a:xfrm>
      </p:grpSpPr>
      <p:sp>
        <p:nvSpPr>
          <p:cNvPr id="1188" name="Google Shape;1188;g189cf76c889_0_117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9" name="Google Shape;1189;g189cf76c889_0_117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190" name="Google Shape;1190;g189cf76c889_0_11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191" name="Google Shape;1191;g189cf76c889_0_11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192" name="Google Shape;1192;g189cf76c889_0_11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93" name="Google Shape;1193;g189cf76c889_0_117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194" name="Google Shape;1194;g189cf76c889_0_1178"/>
          <p:cNvSpPr/>
          <p:nvPr>
            <p:ph idx="3" type="pic"/>
          </p:nvPr>
        </p:nvSpPr>
        <p:spPr>
          <a:xfrm>
            <a:off x="1141950" y="1673100"/>
            <a:ext cx="4953000" cy="1491600"/>
          </a:xfrm>
          <a:prstGeom prst="rect">
            <a:avLst/>
          </a:prstGeom>
          <a:noFill/>
          <a:ln>
            <a:noFill/>
          </a:ln>
        </p:spPr>
      </p:sp>
      <p:sp>
        <p:nvSpPr>
          <p:cNvPr id="1195" name="Google Shape;1195;g189cf76c889_0_1178"/>
          <p:cNvSpPr/>
          <p:nvPr>
            <p:ph idx="4" type="pic"/>
          </p:nvPr>
        </p:nvSpPr>
        <p:spPr>
          <a:xfrm>
            <a:off x="1141950" y="3268673"/>
            <a:ext cx="4953000" cy="1491600"/>
          </a:xfrm>
          <a:prstGeom prst="rect">
            <a:avLst/>
          </a:prstGeom>
          <a:noFill/>
          <a:ln>
            <a:noFill/>
          </a:ln>
        </p:spPr>
      </p:sp>
      <p:sp>
        <p:nvSpPr>
          <p:cNvPr id="1196" name="Google Shape;1196;g189cf76c889_0_117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97" name="Google Shape;1197;g189cf76c889_0_1178"/>
          <p:cNvSpPr/>
          <p:nvPr>
            <p:ph idx="5" type="pic"/>
          </p:nvPr>
        </p:nvSpPr>
        <p:spPr>
          <a:xfrm>
            <a:off x="1140900" y="4864250"/>
            <a:ext cx="4953000" cy="1491600"/>
          </a:xfrm>
          <a:prstGeom prst="rect">
            <a:avLst/>
          </a:prstGeom>
          <a:noFill/>
          <a:ln>
            <a:noFill/>
          </a:ln>
        </p:spPr>
      </p:sp>
      <p:sp>
        <p:nvSpPr>
          <p:cNvPr id="1198" name="Google Shape;1198;g189cf76c889_0_1178"/>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199" name="Google Shape;1199;g189cf76c889_0_1178"/>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7">
  <p:cSld name="19_Blank_1_5_1">
    <p:spTree>
      <p:nvGrpSpPr>
        <p:cNvPr id="1200" name="Shape 1200"/>
        <p:cNvGrpSpPr/>
        <p:nvPr/>
      </p:nvGrpSpPr>
      <p:grpSpPr>
        <a:xfrm>
          <a:off x="0" y="0"/>
          <a:ext cx="0" cy="0"/>
          <a:chOff x="0" y="0"/>
          <a:chExt cx="0" cy="0"/>
        </a:xfrm>
      </p:grpSpPr>
      <p:sp>
        <p:nvSpPr>
          <p:cNvPr id="1201" name="Google Shape;1201;g189cf76c889_0_119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2" name="Google Shape;1202;g189cf76c889_0_119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03" name="Google Shape;1203;g189cf76c889_0_119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204" name="Google Shape;1204;g189cf76c889_0_11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05" name="Google Shape;1205;g189cf76c889_0_11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06" name="Google Shape;1206;g189cf76c889_0_119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207" name="Google Shape;1207;g189cf76c889_0_119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8" name="Google Shape;1208;g189cf76c889_0_1191"/>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9" name="Google Shape;1209;g189cf76c889_0_1191"/>
          <p:cNvSpPr/>
          <p:nvPr>
            <p:ph idx="4" type="pic"/>
          </p:nvPr>
        </p:nvSpPr>
        <p:spPr>
          <a:xfrm>
            <a:off x="3686431" y="1749300"/>
            <a:ext cx="2409600" cy="2136900"/>
          </a:xfrm>
          <a:prstGeom prst="rect">
            <a:avLst/>
          </a:prstGeom>
          <a:noFill/>
          <a:ln>
            <a:noFill/>
          </a:ln>
        </p:spPr>
      </p:sp>
      <p:sp>
        <p:nvSpPr>
          <p:cNvPr id="1210" name="Google Shape;1210;g189cf76c889_0_1191"/>
          <p:cNvSpPr/>
          <p:nvPr>
            <p:ph idx="5" type="pic"/>
          </p:nvPr>
        </p:nvSpPr>
        <p:spPr>
          <a:xfrm>
            <a:off x="3686431" y="4035300"/>
            <a:ext cx="2409600" cy="2136900"/>
          </a:xfrm>
          <a:prstGeom prst="rect">
            <a:avLst/>
          </a:prstGeom>
          <a:noFill/>
          <a:ln>
            <a:noFill/>
          </a:ln>
        </p:spPr>
      </p:sp>
      <p:sp>
        <p:nvSpPr>
          <p:cNvPr id="1211" name="Google Shape;1211;g189cf76c889_0_1191"/>
          <p:cNvSpPr/>
          <p:nvPr>
            <p:ph idx="6" type="pic"/>
          </p:nvPr>
        </p:nvSpPr>
        <p:spPr>
          <a:xfrm>
            <a:off x="1143000" y="1752600"/>
            <a:ext cx="2409600" cy="2136900"/>
          </a:xfrm>
          <a:prstGeom prst="rect">
            <a:avLst/>
          </a:prstGeom>
          <a:noFill/>
          <a:ln>
            <a:noFill/>
          </a:ln>
        </p:spPr>
      </p:sp>
      <p:sp>
        <p:nvSpPr>
          <p:cNvPr id="1212" name="Google Shape;1212;g189cf76c889_0_1191"/>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8">
  <p:cSld name="19_Blank_1_6_1">
    <p:spTree>
      <p:nvGrpSpPr>
        <p:cNvPr id="1213" name="Shape 1213"/>
        <p:cNvGrpSpPr/>
        <p:nvPr/>
      </p:nvGrpSpPr>
      <p:grpSpPr>
        <a:xfrm>
          <a:off x="0" y="0"/>
          <a:ext cx="0" cy="0"/>
          <a:chOff x="0" y="0"/>
          <a:chExt cx="0" cy="0"/>
        </a:xfrm>
      </p:grpSpPr>
      <p:sp>
        <p:nvSpPr>
          <p:cNvPr id="1214" name="Google Shape;1214;g189cf76c889_0_120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5" name="Google Shape;1215;g189cf76c889_0_1204"/>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16" name="Google Shape;1216;g189cf76c889_0_120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1217" name="Google Shape;1217;g189cf76c889_0_12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18" name="Google Shape;1218;g189cf76c889_0_12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19" name="Google Shape;1219;g189cf76c889_0_120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220" name="Google Shape;1220;g189cf76c889_0_1204"/>
          <p:cNvSpPr/>
          <p:nvPr>
            <p:ph idx="3" type="pic"/>
          </p:nvPr>
        </p:nvSpPr>
        <p:spPr>
          <a:xfrm>
            <a:off x="1140001" y="1972500"/>
            <a:ext cx="9912000" cy="41235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Title">
  <p:cSld name="18_Blank">
    <p:bg>
      <p:bgPr>
        <a:solidFill>
          <a:srgbClr val="00C18B"/>
        </a:solidFill>
      </p:bgPr>
    </p:bg>
    <p:spTree>
      <p:nvGrpSpPr>
        <p:cNvPr id="1221" name="Shape 1221"/>
        <p:cNvGrpSpPr/>
        <p:nvPr/>
      </p:nvGrpSpPr>
      <p:grpSpPr>
        <a:xfrm>
          <a:off x="0" y="0"/>
          <a:ext cx="0" cy="0"/>
          <a:chOff x="0" y="0"/>
          <a:chExt cx="0" cy="0"/>
        </a:xfrm>
      </p:grpSpPr>
      <p:sp>
        <p:nvSpPr>
          <p:cNvPr id="1222" name="Google Shape;1222;g189cf76c889_0_121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23" name="Google Shape;1223;g189cf76c889_0_1212"/>
          <p:cNvPicPr preferRelativeResize="0"/>
          <p:nvPr/>
        </p:nvPicPr>
        <p:blipFill rotWithShape="1">
          <a:blip r:embed="rId2">
            <a:alphaModFix/>
          </a:blip>
          <a:srcRect b="0" l="0" r="0" t="0"/>
          <a:stretch/>
        </p:blipFill>
        <p:spPr>
          <a:xfrm>
            <a:off x="0" y="2"/>
            <a:ext cx="5422900" cy="6857999"/>
          </a:xfrm>
          <a:prstGeom prst="rect">
            <a:avLst/>
          </a:prstGeom>
          <a:noFill/>
          <a:ln>
            <a:noFill/>
          </a:ln>
        </p:spPr>
      </p:pic>
      <p:pic>
        <p:nvPicPr>
          <p:cNvPr id="1224" name="Google Shape;1224;g189cf76c889_0_121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25" name="Google Shape;1225;g189cf76c889_0_12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Title">
  <p:cSld name="20_Blank_1">
    <p:spTree>
      <p:nvGrpSpPr>
        <p:cNvPr id="1226" name="Shape 1226"/>
        <p:cNvGrpSpPr/>
        <p:nvPr/>
      </p:nvGrpSpPr>
      <p:grpSpPr>
        <a:xfrm>
          <a:off x="0" y="0"/>
          <a:ext cx="0" cy="0"/>
          <a:chOff x="0" y="0"/>
          <a:chExt cx="0" cy="0"/>
        </a:xfrm>
      </p:grpSpPr>
      <p:sp>
        <p:nvSpPr>
          <p:cNvPr id="1227" name="Google Shape;1227;g189cf76c889_0_1217"/>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228" name="Google Shape;1228;g189cf76c889_0_121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29" name="Google Shape;1229;g189cf76c889_0_1217"/>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30" name="Google Shape;1230;g189cf76c889_0_1217"/>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31" name="Google Shape;1231;g189cf76c889_0_12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32" name="Google Shape;1232;g189cf76c889_0_12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2">
  <p:cSld name="Custom Layout_1_1_4_2">
    <p:bg>
      <p:bgPr>
        <a:solidFill>
          <a:schemeClr val="dk1"/>
        </a:solidFill>
      </p:bgPr>
    </p:bg>
    <p:spTree>
      <p:nvGrpSpPr>
        <p:cNvPr id="98" name="Shape 98"/>
        <p:cNvGrpSpPr/>
        <p:nvPr/>
      </p:nvGrpSpPr>
      <p:grpSpPr>
        <a:xfrm>
          <a:off x="0" y="0"/>
          <a:ext cx="0" cy="0"/>
          <a:chOff x="0" y="0"/>
          <a:chExt cx="0" cy="0"/>
        </a:xfrm>
      </p:grpSpPr>
      <p:sp>
        <p:nvSpPr>
          <p:cNvPr id="99" name="Google Shape;99;g189cf76c889_0_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g189cf76c889_0_8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1" name="Google Shape;101;g189cf76c889_0_8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02" name="Google Shape;102;g189cf76c889_0_8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03" name="Google Shape;103;g189cf76c889_0_89"/>
          <p:cNvSpPr txBox="1"/>
          <p:nvPr>
            <p:ph idx="1" type="body"/>
          </p:nvPr>
        </p:nvSpPr>
        <p:spPr>
          <a:xfrm>
            <a:off x="117000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04" name="Google Shape;104;g189cf76c889_0_89"/>
          <p:cNvSpPr txBox="1"/>
          <p:nvPr>
            <p:ph idx="3" type="body"/>
          </p:nvPr>
        </p:nvSpPr>
        <p:spPr>
          <a:xfrm>
            <a:off x="609345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Title">
  <p:cSld name="29_Blank_1">
    <p:spTree>
      <p:nvGrpSpPr>
        <p:cNvPr id="1233" name="Shape 1233"/>
        <p:cNvGrpSpPr/>
        <p:nvPr/>
      </p:nvGrpSpPr>
      <p:grpSpPr>
        <a:xfrm>
          <a:off x="0" y="0"/>
          <a:ext cx="0" cy="0"/>
          <a:chOff x="0" y="0"/>
          <a:chExt cx="0" cy="0"/>
        </a:xfrm>
      </p:grpSpPr>
      <p:sp>
        <p:nvSpPr>
          <p:cNvPr id="1234" name="Google Shape;1234;g189cf76c889_0_122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5" name="Google Shape;1235;g189cf76c889_0_122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36" name="Google Shape;1236;g189cf76c889_0_1224"/>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37" name="Google Shape;1237;g189cf76c889_0_122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38" name="Google Shape;1238;g189cf76c889_0_12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39" name="Google Shape;1239;g189cf76c889_0_12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Title">
  <p:cSld name="30_Blank_1">
    <p:spTree>
      <p:nvGrpSpPr>
        <p:cNvPr id="1240" name="Shape 1240"/>
        <p:cNvGrpSpPr/>
        <p:nvPr/>
      </p:nvGrpSpPr>
      <p:grpSpPr>
        <a:xfrm>
          <a:off x="0" y="0"/>
          <a:ext cx="0" cy="0"/>
          <a:chOff x="0" y="0"/>
          <a:chExt cx="0" cy="0"/>
        </a:xfrm>
      </p:grpSpPr>
      <p:sp>
        <p:nvSpPr>
          <p:cNvPr id="1241" name="Google Shape;1241;g189cf76c889_0_1231"/>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2" name="Google Shape;1242;g189cf76c889_0_123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43" name="Google Shape;1243;g189cf76c889_0_1231"/>
          <p:cNvPicPr preferRelativeResize="0"/>
          <p:nvPr/>
        </p:nvPicPr>
        <p:blipFill rotWithShape="1">
          <a:blip r:embed="rId2">
            <a:alphaModFix/>
          </a:blip>
          <a:srcRect b="0" l="0" r="0" t="0"/>
          <a:stretch/>
        </p:blipFill>
        <p:spPr>
          <a:xfrm>
            <a:off x="0" y="2"/>
            <a:ext cx="5422900" cy="6857999"/>
          </a:xfrm>
          <a:prstGeom prst="rect">
            <a:avLst/>
          </a:prstGeom>
          <a:noFill/>
          <a:ln>
            <a:noFill/>
          </a:ln>
        </p:spPr>
      </p:pic>
      <p:pic>
        <p:nvPicPr>
          <p:cNvPr id="1244" name="Google Shape;1244;g189cf76c889_0_12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45" name="Google Shape;1245;g189cf76c889_0_12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Title">
  <p:cSld name="31_Blank_1">
    <p:spTree>
      <p:nvGrpSpPr>
        <p:cNvPr id="1246" name="Shape 1246"/>
        <p:cNvGrpSpPr/>
        <p:nvPr/>
      </p:nvGrpSpPr>
      <p:grpSpPr>
        <a:xfrm>
          <a:off x="0" y="0"/>
          <a:ext cx="0" cy="0"/>
          <a:chOff x="0" y="0"/>
          <a:chExt cx="0" cy="0"/>
        </a:xfrm>
      </p:grpSpPr>
      <p:sp>
        <p:nvSpPr>
          <p:cNvPr id="1247" name="Google Shape;1247;g189cf76c889_0_123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8" name="Google Shape;1248;g189cf76c889_0_123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49" name="Google Shape;1249;g189cf76c889_0_1237"/>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50" name="Google Shape;1250;g189cf76c889_0_1237"/>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51" name="Google Shape;1251;g189cf76c889_0_12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52" name="Google Shape;1252;g189cf76c889_0_1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Title">
  <p:cSld name="32_Blank_1">
    <p:bg>
      <p:bgPr>
        <a:solidFill>
          <a:srgbClr val="DF4A51"/>
        </a:solidFill>
      </p:bgPr>
    </p:bg>
    <p:spTree>
      <p:nvGrpSpPr>
        <p:cNvPr id="1253" name="Shape 1253"/>
        <p:cNvGrpSpPr/>
        <p:nvPr/>
      </p:nvGrpSpPr>
      <p:grpSpPr>
        <a:xfrm>
          <a:off x="0" y="0"/>
          <a:ext cx="0" cy="0"/>
          <a:chOff x="0" y="0"/>
          <a:chExt cx="0" cy="0"/>
        </a:xfrm>
      </p:grpSpPr>
      <p:sp>
        <p:nvSpPr>
          <p:cNvPr id="1254" name="Google Shape;1254;g189cf76c889_0_124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5" name="Google Shape;1255;g189cf76c889_0_1244"/>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56" name="Google Shape;1256;g189cf76c889_0_1244"/>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57" name="Google Shape;1257;g189cf76c889_0_124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58" name="Google Shape;1258;g189cf76c889_0_124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59" name="Google Shape;1259;g189cf76c889_0_12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Title">
  <p:cSld name="33_Blank_1">
    <p:spTree>
      <p:nvGrpSpPr>
        <p:cNvPr id="1260" name="Shape 1260"/>
        <p:cNvGrpSpPr/>
        <p:nvPr/>
      </p:nvGrpSpPr>
      <p:grpSpPr>
        <a:xfrm>
          <a:off x="0" y="0"/>
          <a:ext cx="0" cy="0"/>
          <a:chOff x="0" y="0"/>
          <a:chExt cx="0" cy="0"/>
        </a:xfrm>
      </p:grpSpPr>
      <p:sp>
        <p:nvSpPr>
          <p:cNvPr id="1261" name="Google Shape;1261;g189cf76c889_0_125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2" name="Google Shape;1262;g189cf76c889_0_1251"/>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63" name="Google Shape;1263;g189cf76c889_0_1251"/>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64" name="Google Shape;1264;g189cf76c889_0_1251"/>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65" name="Google Shape;1265;g189cf76c889_0_125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66" name="Google Shape;1266;g189cf76c889_0_12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Title">
  <p:cSld name="34_Blank_1">
    <p:spTree>
      <p:nvGrpSpPr>
        <p:cNvPr id="1267" name="Shape 1267"/>
        <p:cNvGrpSpPr/>
        <p:nvPr/>
      </p:nvGrpSpPr>
      <p:grpSpPr>
        <a:xfrm>
          <a:off x="0" y="0"/>
          <a:ext cx="0" cy="0"/>
          <a:chOff x="0" y="0"/>
          <a:chExt cx="0" cy="0"/>
        </a:xfrm>
      </p:grpSpPr>
      <p:sp>
        <p:nvSpPr>
          <p:cNvPr id="1268" name="Google Shape;1268;g189cf76c889_0_125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9" name="Google Shape;1269;g189cf76c889_0_125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270" name="Google Shape;1270;g189cf76c889_0_1258"/>
          <p:cNvPicPr preferRelativeResize="0"/>
          <p:nvPr/>
        </p:nvPicPr>
        <p:blipFill rotWithShape="1">
          <a:blip r:embed="rId2">
            <a:alphaModFix/>
          </a:blip>
          <a:srcRect b="0" l="0" r="0" t="0"/>
          <a:stretch/>
        </p:blipFill>
        <p:spPr>
          <a:xfrm>
            <a:off x="0" y="2"/>
            <a:ext cx="5422900" cy="6857999"/>
          </a:xfrm>
          <a:prstGeom prst="rect">
            <a:avLst/>
          </a:prstGeom>
          <a:noFill/>
          <a:ln>
            <a:noFill/>
          </a:ln>
        </p:spPr>
      </p:pic>
      <p:sp>
        <p:nvSpPr>
          <p:cNvPr id="1271" name="Google Shape;1271;g189cf76c889_0_1258"/>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72" name="Google Shape;1272;g189cf76c889_0_12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273" name="Google Shape;1273;g189cf76c889_0_12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p:cSld name="17_Blank_1_14">
    <p:spTree>
      <p:nvGrpSpPr>
        <p:cNvPr id="1274" name="Shape 1274"/>
        <p:cNvGrpSpPr/>
        <p:nvPr/>
      </p:nvGrpSpPr>
      <p:grpSpPr>
        <a:xfrm>
          <a:off x="0" y="0"/>
          <a:ext cx="0" cy="0"/>
          <a:chOff x="0" y="0"/>
          <a:chExt cx="0" cy="0"/>
        </a:xfrm>
      </p:grpSpPr>
      <p:pic>
        <p:nvPicPr>
          <p:cNvPr id="1275" name="Google Shape;1275;g189cf76c889_0_126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76" name="Google Shape;1276;g189cf76c889_0_12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77" name="Google Shape;1277;g189cf76c889_0_126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78" name="Google Shape;1278;g189cf76c889_0_126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79" name="Google Shape;1279;g189cf76c889_0_126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280" name="Google Shape;1280;g189cf76c889_0_1265"/>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dk1"/>
                </a:solidFill>
                <a:latin typeface="Calibri"/>
                <a:ea typeface="Calibri"/>
                <a:cs typeface="Calibri"/>
                <a:sym typeface="Calibri"/>
              </a:rPr>
              <a:t>Click to edit Master title style</a:t>
            </a:r>
            <a:endParaRPr b="0" i="0" sz="4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1">
  <p:cSld name="17_Blank_1_14_1">
    <p:spTree>
      <p:nvGrpSpPr>
        <p:cNvPr id="1281" name="Shape 1281"/>
        <p:cNvGrpSpPr/>
        <p:nvPr/>
      </p:nvGrpSpPr>
      <p:grpSpPr>
        <a:xfrm>
          <a:off x="0" y="0"/>
          <a:ext cx="0" cy="0"/>
          <a:chOff x="0" y="0"/>
          <a:chExt cx="0" cy="0"/>
        </a:xfrm>
      </p:grpSpPr>
      <p:pic>
        <p:nvPicPr>
          <p:cNvPr id="1282" name="Google Shape;1282;g189cf76c889_0_127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83" name="Google Shape;1283;g189cf76c889_0_127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84" name="Google Shape;1284;g189cf76c889_0_127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pic>
        <p:nvPicPr>
          <p:cNvPr id="1285" name="Google Shape;1285;g189cf76c889_0_127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86" name="Google Shape;1286;g189cf76c889_0_1272"/>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87" name="Google Shape;1287;g189cf76c889_0_1272"/>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SzPts val="2000"/>
              <a:buChar char="•"/>
              <a:defRPr/>
            </a:lvl1pPr>
            <a:lvl2pPr indent="-342900" lvl="1" marL="914400" rtl="0" algn="l">
              <a:lnSpc>
                <a:spcPct val="90000"/>
              </a:lnSpc>
              <a:spcBef>
                <a:spcPts val="500"/>
              </a:spcBef>
              <a:spcAft>
                <a:spcPts val="0"/>
              </a:spcAft>
              <a:buSzPts val="1800"/>
              <a:buChar char="•"/>
              <a:defRPr/>
            </a:lvl2pPr>
            <a:lvl3pPr indent="-330200" lvl="2" marL="1371600" rtl="0" algn="l">
              <a:lnSpc>
                <a:spcPct val="90000"/>
              </a:lnSpc>
              <a:spcBef>
                <a:spcPts val="500"/>
              </a:spcBef>
              <a:spcAft>
                <a:spcPts val="0"/>
              </a:spcAft>
              <a:buSzPts val="1600"/>
              <a:buChar char="•"/>
              <a:defRPr/>
            </a:lvl3pPr>
            <a:lvl4pPr indent="-317500" lvl="3" marL="1828800" rtl="0" algn="l">
              <a:lnSpc>
                <a:spcPct val="90000"/>
              </a:lnSpc>
              <a:spcBef>
                <a:spcPts val="500"/>
              </a:spcBef>
              <a:spcAft>
                <a:spcPts val="0"/>
              </a:spcAft>
              <a:buSzPts val="1400"/>
              <a:buChar char="•"/>
              <a:defRPr/>
            </a:lvl4pPr>
            <a:lvl5pPr indent="-317500" lvl="4" marL="2286000" rtl="0" algn="l">
              <a:lnSpc>
                <a:spcPct val="90000"/>
              </a:lnSpc>
              <a:spcBef>
                <a:spcPts val="500"/>
              </a:spcBef>
              <a:spcAft>
                <a:spcPts val="0"/>
              </a:spcAft>
              <a:buSzPts val="14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1288" name="Google Shape;1288;g189cf76c889_0_127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2">
  <p:cSld name="17_Blank_1_8">
    <p:spTree>
      <p:nvGrpSpPr>
        <p:cNvPr id="1289" name="Shape 1289"/>
        <p:cNvGrpSpPr/>
        <p:nvPr/>
      </p:nvGrpSpPr>
      <p:grpSpPr>
        <a:xfrm>
          <a:off x="0" y="0"/>
          <a:ext cx="0" cy="0"/>
          <a:chOff x="0" y="0"/>
          <a:chExt cx="0" cy="0"/>
        </a:xfrm>
      </p:grpSpPr>
      <p:pic>
        <p:nvPicPr>
          <p:cNvPr id="1290" name="Google Shape;1290;g189cf76c889_0_1280"/>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91" name="Google Shape;1291;g189cf76c889_0_12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92" name="Google Shape;1292;g189cf76c889_0_12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293" name="Google Shape;1293;g189cf76c889_0_128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294" name="Google Shape;1294;g189cf76c889_0_1280"/>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95" name="Google Shape;1295;g189cf76c889_0_128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296" name="Google Shape;1296;g189cf76c889_0_1280"/>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1297" name="Google Shape;1297;g189cf76c889_0_128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3">
  <p:cSld name="17_Blank_1_9">
    <p:spTree>
      <p:nvGrpSpPr>
        <p:cNvPr id="1298" name="Shape 1298"/>
        <p:cNvGrpSpPr/>
        <p:nvPr/>
      </p:nvGrpSpPr>
      <p:grpSpPr>
        <a:xfrm>
          <a:off x="0" y="0"/>
          <a:ext cx="0" cy="0"/>
          <a:chOff x="0" y="0"/>
          <a:chExt cx="0" cy="0"/>
        </a:xfrm>
      </p:grpSpPr>
      <p:pic>
        <p:nvPicPr>
          <p:cNvPr id="1299" name="Google Shape;1299;g189cf76c889_0_128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00" name="Google Shape;1300;g189cf76c889_0_12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01" name="Google Shape;1301;g189cf76c889_0_128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02" name="Google Shape;1302;g189cf76c889_0_128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03" name="Google Shape;1303;g189cf76c889_0_128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04" name="Google Shape;1304;g189cf76c889_0_1289"/>
          <p:cNvSpPr/>
          <p:nvPr>
            <p:ph idx="3" type="pic"/>
          </p:nvPr>
        </p:nvSpPr>
        <p:spPr>
          <a:xfrm>
            <a:off x="1122001" y="1972500"/>
            <a:ext cx="4974000" cy="4123500"/>
          </a:xfrm>
          <a:prstGeom prst="rect">
            <a:avLst/>
          </a:prstGeom>
          <a:noFill/>
          <a:ln>
            <a:noFill/>
          </a:ln>
        </p:spPr>
      </p:sp>
      <p:sp>
        <p:nvSpPr>
          <p:cNvPr id="1305" name="Google Shape;1305;g189cf76c889_0_1289"/>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1306" name="Google Shape;1306;g189cf76c889_0_12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3">
  <p:cSld name="Custom Layout_1_1_4_1_5">
    <p:bg>
      <p:bgPr>
        <a:solidFill>
          <a:schemeClr val="dk1"/>
        </a:solidFill>
      </p:bgPr>
    </p:bg>
    <p:spTree>
      <p:nvGrpSpPr>
        <p:cNvPr id="105" name="Shape 105"/>
        <p:cNvGrpSpPr/>
        <p:nvPr/>
      </p:nvGrpSpPr>
      <p:grpSpPr>
        <a:xfrm>
          <a:off x="0" y="0"/>
          <a:ext cx="0" cy="0"/>
          <a:chOff x="0" y="0"/>
          <a:chExt cx="0" cy="0"/>
        </a:xfrm>
      </p:grpSpPr>
      <p:sp>
        <p:nvSpPr>
          <p:cNvPr id="106" name="Google Shape;106;g189cf76c889_0_9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g189cf76c889_0_96"/>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8" name="Google Shape;108;g189cf76c889_0_96"/>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09" name="Google Shape;109;g189cf76c889_0_9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10" name="Google Shape;110;g189cf76c889_0_96"/>
          <p:cNvSpPr/>
          <p:nvPr>
            <p:ph idx="3" type="pic"/>
          </p:nvPr>
        </p:nvSpPr>
        <p:spPr>
          <a:xfrm>
            <a:off x="1122001" y="1972500"/>
            <a:ext cx="4974000" cy="4123500"/>
          </a:xfrm>
          <a:prstGeom prst="rect">
            <a:avLst/>
          </a:prstGeom>
          <a:noFill/>
          <a:ln>
            <a:noFill/>
          </a:ln>
        </p:spPr>
      </p:sp>
      <p:sp>
        <p:nvSpPr>
          <p:cNvPr id="111" name="Google Shape;111;g189cf76c889_0_9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4">
  <p:cSld name="17_Blank_1_10">
    <p:spTree>
      <p:nvGrpSpPr>
        <p:cNvPr id="1307" name="Shape 1307"/>
        <p:cNvGrpSpPr/>
        <p:nvPr/>
      </p:nvGrpSpPr>
      <p:grpSpPr>
        <a:xfrm>
          <a:off x="0" y="0"/>
          <a:ext cx="0" cy="0"/>
          <a:chOff x="0" y="0"/>
          <a:chExt cx="0" cy="0"/>
        </a:xfrm>
      </p:grpSpPr>
      <p:pic>
        <p:nvPicPr>
          <p:cNvPr id="1308" name="Google Shape;1308;g189cf76c889_0_129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09" name="Google Shape;1309;g189cf76c889_0_12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0" name="Google Shape;1310;g189cf76c889_0_12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11" name="Google Shape;1311;g189cf76c889_0_129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12" name="Google Shape;1312;g189cf76c889_0_1298"/>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3" name="Google Shape;1313;g189cf76c889_0_1298"/>
          <p:cNvSpPr/>
          <p:nvPr>
            <p:ph idx="3" type="pic"/>
          </p:nvPr>
        </p:nvSpPr>
        <p:spPr>
          <a:xfrm>
            <a:off x="1143000" y="1749300"/>
            <a:ext cx="4953000" cy="2136900"/>
          </a:xfrm>
          <a:prstGeom prst="rect">
            <a:avLst/>
          </a:prstGeom>
          <a:noFill/>
          <a:ln>
            <a:noFill/>
          </a:ln>
        </p:spPr>
      </p:sp>
      <p:sp>
        <p:nvSpPr>
          <p:cNvPr id="1314" name="Google Shape;1314;g189cf76c889_0_1298"/>
          <p:cNvSpPr/>
          <p:nvPr>
            <p:ph idx="4" type="pic"/>
          </p:nvPr>
        </p:nvSpPr>
        <p:spPr>
          <a:xfrm>
            <a:off x="1143000" y="4035300"/>
            <a:ext cx="4953000" cy="2136900"/>
          </a:xfrm>
          <a:prstGeom prst="rect">
            <a:avLst/>
          </a:prstGeom>
          <a:noFill/>
          <a:ln>
            <a:noFill/>
          </a:ln>
        </p:spPr>
      </p:sp>
      <p:sp>
        <p:nvSpPr>
          <p:cNvPr id="1315" name="Google Shape;1315;g189cf76c889_0_129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16" name="Google Shape;1316;g189cf76c889_0_1298"/>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1317" name="Google Shape;1317;g189cf76c889_0_129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5">
  <p:cSld name="17_Blank_1_11">
    <p:spTree>
      <p:nvGrpSpPr>
        <p:cNvPr id="1318" name="Shape 1318"/>
        <p:cNvGrpSpPr/>
        <p:nvPr/>
      </p:nvGrpSpPr>
      <p:grpSpPr>
        <a:xfrm>
          <a:off x="0" y="0"/>
          <a:ext cx="0" cy="0"/>
          <a:chOff x="0" y="0"/>
          <a:chExt cx="0" cy="0"/>
        </a:xfrm>
      </p:grpSpPr>
      <p:pic>
        <p:nvPicPr>
          <p:cNvPr id="1319" name="Google Shape;1319;g189cf76c889_0_1309"/>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20" name="Google Shape;1320;g189cf76c889_0_13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1" name="Google Shape;1321;g189cf76c889_0_13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22" name="Google Shape;1322;g189cf76c889_0_130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23" name="Google Shape;1323;g189cf76c889_0_1309"/>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4" name="Google Shape;1324;g189cf76c889_0_1309"/>
          <p:cNvSpPr/>
          <p:nvPr>
            <p:ph idx="3" type="pic"/>
          </p:nvPr>
        </p:nvSpPr>
        <p:spPr>
          <a:xfrm>
            <a:off x="1141950" y="1673100"/>
            <a:ext cx="4953000" cy="1491600"/>
          </a:xfrm>
          <a:prstGeom prst="rect">
            <a:avLst/>
          </a:prstGeom>
          <a:noFill/>
          <a:ln>
            <a:noFill/>
          </a:ln>
        </p:spPr>
      </p:sp>
      <p:sp>
        <p:nvSpPr>
          <p:cNvPr id="1325" name="Google Shape;1325;g189cf76c889_0_1309"/>
          <p:cNvSpPr/>
          <p:nvPr>
            <p:ph idx="4" type="pic"/>
          </p:nvPr>
        </p:nvSpPr>
        <p:spPr>
          <a:xfrm>
            <a:off x="1141950" y="3268673"/>
            <a:ext cx="4953000" cy="1491600"/>
          </a:xfrm>
          <a:prstGeom prst="rect">
            <a:avLst/>
          </a:prstGeom>
          <a:noFill/>
          <a:ln>
            <a:noFill/>
          </a:ln>
        </p:spPr>
      </p:sp>
      <p:sp>
        <p:nvSpPr>
          <p:cNvPr id="1326" name="Google Shape;1326;g189cf76c889_0_130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327" name="Google Shape;1327;g189cf76c889_0_1309"/>
          <p:cNvSpPr/>
          <p:nvPr>
            <p:ph idx="5" type="pic"/>
          </p:nvPr>
        </p:nvSpPr>
        <p:spPr>
          <a:xfrm>
            <a:off x="1140900" y="4864250"/>
            <a:ext cx="4953000" cy="1491600"/>
          </a:xfrm>
          <a:prstGeom prst="rect">
            <a:avLst/>
          </a:prstGeom>
          <a:noFill/>
          <a:ln>
            <a:noFill/>
          </a:ln>
        </p:spPr>
      </p:sp>
      <p:sp>
        <p:nvSpPr>
          <p:cNvPr id="1328" name="Google Shape;1328;g189cf76c889_0_1309"/>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329" name="Google Shape;1329;g189cf76c889_0_1309"/>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1330" name="Google Shape;1330;g189cf76c889_0_13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6">
  <p:cSld name="17_Blank_1_12">
    <p:spTree>
      <p:nvGrpSpPr>
        <p:cNvPr id="1331" name="Shape 1331"/>
        <p:cNvGrpSpPr/>
        <p:nvPr/>
      </p:nvGrpSpPr>
      <p:grpSpPr>
        <a:xfrm>
          <a:off x="0" y="0"/>
          <a:ext cx="0" cy="0"/>
          <a:chOff x="0" y="0"/>
          <a:chExt cx="0" cy="0"/>
        </a:xfrm>
      </p:grpSpPr>
      <p:pic>
        <p:nvPicPr>
          <p:cNvPr id="1332" name="Google Shape;1332;g189cf76c889_0_132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33" name="Google Shape;1333;g189cf76c889_0_13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34" name="Google Shape;1334;g189cf76c889_0_13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35" name="Google Shape;1335;g189cf76c889_0_132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36" name="Google Shape;1336;g189cf76c889_0_1322"/>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37" name="Google Shape;1337;g189cf76c889_0_132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38" name="Google Shape;1338;g189cf76c889_0_1322"/>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339" name="Google Shape;1339;g189cf76c889_0_1322"/>
          <p:cNvSpPr/>
          <p:nvPr>
            <p:ph idx="4" type="pic"/>
          </p:nvPr>
        </p:nvSpPr>
        <p:spPr>
          <a:xfrm>
            <a:off x="3686431" y="1749300"/>
            <a:ext cx="2409600" cy="2136900"/>
          </a:xfrm>
          <a:prstGeom prst="rect">
            <a:avLst/>
          </a:prstGeom>
          <a:noFill/>
          <a:ln>
            <a:noFill/>
          </a:ln>
        </p:spPr>
      </p:sp>
      <p:sp>
        <p:nvSpPr>
          <p:cNvPr id="1340" name="Google Shape;1340;g189cf76c889_0_1322"/>
          <p:cNvSpPr/>
          <p:nvPr>
            <p:ph idx="5" type="pic"/>
          </p:nvPr>
        </p:nvSpPr>
        <p:spPr>
          <a:xfrm>
            <a:off x="3686431" y="4035300"/>
            <a:ext cx="2409600" cy="2136900"/>
          </a:xfrm>
          <a:prstGeom prst="rect">
            <a:avLst/>
          </a:prstGeom>
          <a:noFill/>
          <a:ln>
            <a:noFill/>
          </a:ln>
        </p:spPr>
      </p:sp>
      <p:sp>
        <p:nvSpPr>
          <p:cNvPr id="1341" name="Google Shape;1341;g189cf76c889_0_1322"/>
          <p:cNvSpPr/>
          <p:nvPr>
            <p:ph idx="6" type="pic"/>
          </p:nvPr>
        </p:nvSpPr>
        <p:spPr>
          <a:xfrm>
            <a:off x="1143000" y="1752600"/>
            <a:ext cx="2409600" cy="2136900"/>
          </a:xfrm>
          <a:prstGeom prst="rect">
            <a:avLst/>
          </a:prstGeom>
          <a:noFill/>
          <a:ln>
            <a:noFill/>
          </a:ln>
        </p:spPr>
      </p:sp>
      <p:sp>
        <p:nvSpPr>
          <p:cNvPr id="1342" name="Google Shape;1342;g189cf76c889_0_1322"/>
          <p:cNvSpPr/>
          <p:nvPr>
            <p:ph idx="7" type="pic"/>
          </p:nvPr>
        </p:nvSpPr>
        <p:spPr>
          <a:xfrm>
            <a:off x="1143000" y="4038600"/>
            <a:ext cx="2409600" cy="2136900"/>
          </a:xfrm>
          <a:prstGeom prst="rect">
            <a:avLst/>
          </a:prstGeom>
          <a:noFill/>
          <a:ln>
            <a:noFill/>
          </a:ln>
        </p:spPr>
      </p:sp>
      <p:pic>
        <p:nvPicPr>
          <p:cNvPr id="1343" name="Google Shape;1343;g189cf76c889_0_132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7">
  <p:cSld name="17_Blank_1_13">
    <p:spTree>
      <p:nvGrpSpPr>
        <p:cNvPr id="1344" name="Shape 1344"/>
        <p:cNvGrpSpPr/>
        <p:nvPr/>
      </p:nvGrpSpPr>
      <p:grpSpPr>
        <a:xfrm>
          <a:off x="0" y="0"/>
          <a:ext cx="0" cy="0"/>
          <a:chOff x="0" y="0"/>
          <a:chExt cx="0" cy="0"/>
        </a:xfrm>
      </p:grpSpPr>
      <p:pic>
        <p:nvPicPr>
          <p:cNvPr id="1345" name="Google Shape;1345;g189cf76c889_0_1335"/>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46" name="Google Shape;1346;g189cf76c889_0_133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47" name="Google Shape;1347;g189cf76c889_0_133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1348" name="Google Shape;1348;g189cf76c889_0_133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49" name="Google Shape;1349;g189cf76c889_0_1335"/>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50" name="Google Shape;1350;g189cf76c889_0_1335"/>
          <p:cNvSpPr/>
          <p:nvPr>
            <p:ph idx="3" type="pic"/>
          </p:nvPr>
        </p:nvSpPr>
        <p:spPr>
          <a:xfrm>
            <a:off x="1140001" y="1972500"/>
            <a:ext cx="9912000" cy="4123500"/>
          </a:xfrm>
          <a:prstGeom prst="rect">
            <a:avLst/>
          </a:prstGeom>
          <a:noFill/>
          <a:ln>
            <a:noFill/>
          </a:ln>
        </p:spPr>
      </p:sp>
      <p:pic>
        <p:nvPicPr>
          <p:cNvPr id="1351" name="Google Shape;1351;g189cf76c889_0_133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p:cSld name="15_Blank_1">
    <p:spTree>
      <p:nvGrpSpPr>
        <p:cNvPr id="1352" name="Shape 1352"/>
        <p:cNvGrpSpPr/>
        <p:nvPr/>
      </p:nvGrpSpPr>
      <p:grpSpPr>
        <a:xfrm>
          <a:off x="0" y="0"/>
          <a:ext cx="0" cy="0"/>
          <a:chOff x="0" y="0"/>
          <a:chExt cx="0" cy="0"/>
        </a:xfrm>
      </p:grpSpPr>
      <p:sp>
        <p:nvSpPr>
          <p:cNvPr id="1353" name="Google Shape;1353;g189cf76c889_0_1343"/>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54" name="Google Shape;1354;g189cf76c889_0_13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55" name="Google Shape;1355;g189cf76c889_0_134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356" name="Google Shape;1356;g189cf76c889_0_1343"/>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357" name="Google Shape;1357;g189cf76c889_0_13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58" name="Google Shape;1358;g189cf76c889_0_13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1">
  <p:cSld name="17_Blank_1_7">
    <p:spTree>
      <p:nvGrpSpPr>
        <p:cNvPr id="1359" name="Shape 1359"/>
        <p:cNvGrpSpPr/>
        <p:nvPr/>
      </p:nvGrpSpPr>
      <p:grpSpPr>
        <a:xfrm>
          <a:off x="0" y="0"/>
          <a:ext cx="0" cy="0"/>
          <a:chOff x="0" y="0"/>
          <a:chExt cx="0" cy="0"/>
        </a:xfrm>
      </p:grpSpPr>
      <p:sp>
        <p:nvSpPr>
          <p:cNvPr id="1360" name="Google Shape;1360;g189cf76c889_0_1350"/>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61" name="Google Shape;1361;g189cf76c889_0_135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62" name="Google Shape;1362;g189cf76c889_0_135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63" name="Google Shape;1363;g189cf76c889_0_135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64" name="Google Shape;1364;g189cf76c889_0_13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65" name="Google Shape;1365;g189cf76c889_0_135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66" name="Google Shape;1366;g189cf76c889_0_1350"/>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2">
  <p:cSld name="17_Blank_2_7">
    <p:spTree>
      <p:nvGrpSpPr>
        <p:cNvPr id="1367" name="Shape 1367"/>
        <p:cNvGrpSpPr/>
        <p:nvPr/>
      </p:nvGrpSpPr>
      <p:grpSpPr>
        <a:xfrm>
          <a:off x="0" y="0"/>
          <a:ext cx="0" cy="0"/>
          <a:chOff x="0" y="0"/>
          <a:chExt cx="0" cy="0"/>
        </a:xfrm>
      </p:grpSpPr>
      <p:sp>
        <p:nvSpPr>
          <p:cNvPr id="1368" name="Google Shape;1368;g189cf76c889_0_1358"/>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69" name="Google Shape;1369;g189cf76c889_0_135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70" name="Google Shape;1370;g189cf76c889_0_135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71" name="Google Shape;1371;g189cf76c889_0_135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72" name="Google Shape;1372;g189cf76c889_0_13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73" name="Google Shape;1373;g189cf76c889_0_135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374" name="Google Shape;1374;g189cf76c889_0_135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375" name="Google Shape;1375;g189cf76c889_0_13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3">
  <p:cSld name="17_Blank_3_7">
    <p:spTree>
      <p:nvGrpSpPr>
        <p:cNvPr id="1376" name="Shape 1376"/>
        <p:cNvGrpSpPr/>
        <p:nvPr/>
      </p:nvGrpSpPr>
      <p:grpSpPr>
        <a:xfrm>
          <a:off x="0" y="0"/>
          <a:ext cx="0" cy="0"/>
          <a:chOff x="0" y="0"/>
          <a:chExt cx="0" cy="0"/>
        </a:xfrm>
      </p:grpSpPr>
      <p:sp>
        <p:nvSpPr>
          <p:cNvPr id="1377" name="Google Shape;1377;g189cf76c889_0_1367"/>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8" name="Google Shape;1378;g189cf76c889_0_136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79" name="Google Shape;1379;g189cf76c889_0_136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80" name="Google Shape;1380;g189cf76c889_0_136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81" name="Google Shape;1381;g189cf76c889_0_13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82" name="Google Shape;1382;g189cf76c889_0_13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83" name="Google Shape;1383;g189cf76c889_0_1367"/>
          <p:cNvSpPr/>
          <p:nvPr>
            <p:ph idx="2" type="pic"/>
          </p:nvPr>
        </p:nvSpPr>
        <p:spPr>
          <a:xfrm>
            <a:off x="1122001" y="1972500"/>
            <a:ext cx="4974000" cy="4123500"/>
          </a:xfrm>
          <a:prstGeom prst="rect">
            <a:avLst/>
          </a:prstGeom>
          <a:noFill/>
          <a:ln>
            <a:noFill/>
          </a:ln>
        </p:spPr>
      </p:sp>
      <p:sp>
        <p:nvSpPr>
          <p:cNvPr id="1384" name="Google Shape;1384;g189cf76c889_0_1367"/>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4">
  <p:cSld name="17_Blank_4_7">
    <p:spTree>
      <p:nvGrpSpPr>
        <p:cNvPr id="1385" name="Shape 1385"/>
        <p:cNvGrpSpPr/>
        <p:nvPr/>
      </p:nvGrpSpPr>
      <p:grpSpPr>
        <a:xfrm>
          <a:off x="0" y="0"/>
          <a:ext cx="0" cy="0"/>
          <a:chOff x="0" y="0"/>
          <a:chExt cx="0" cy="0"/>
        </a:xfrm>
      </p:grpSpPr>
      <p:sp>
        <p:nvSpPr>
          <p:cNvPr id="1386" name="Google Shape;1386;g189cf76c889_0_1376"/>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87" name="Google Shape;1387;g189cf76c889_0_137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88" name="Google Shape;1388;g189cf76c889_0_137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389" name="Google Shape;1389;g189cf76c889_0_137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390" name="Google Shape;1390;g189cf76c889_0_13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91" name="Google Shape;1391;g189cf76c889_0_13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392" name="Google Shape;1392;g189cf76c889_0_1376"/>
          <p:cNvSpPr/>
          <p:nvPr>
            <p:ph idx="2" type="pic"/>
          </p:nvPr>
        </p:nvSpPr>
        <p:spPr>
          <a:xfrm>
            <a:off x="1143000" y="1749300"/>
            <a:ext cx="4953000" cy="2136900"/>
          </a:xfrm>
          <a:prstGeom prst="rect">
            <a:avLst/>
          </a:prstGeom>
          <a:noFill/>
          <a:ln>
            <a:noFill/>
          </a:ln>
        </p:spPr>
      </p:sp>
      <p:sp>
        <p:nvSpPr>
          <p:cNvPr id="1393" name="Google Shape;1393;g189cf76c889_0_1376"/>
          <p:cNvSpPr/>
          <p:nvPr>
            <p:ph idx="3" type="pic"/>
          </p:nvPr>
        </p:nvSpPr>
        <p:spPr>
          <a:xfrm>
            <a:off x="1143000" y="4035300"/>
            <a:ext cx="4953000" cy="2136900"/>
          </a:xfrm>
          <a:prstGeom prst="rect">
            <a:avLst/>
          </a:prstGeom>
          <a:noFill/>
          <a:ln>
            <a:noFill/>
          </a:ln>
        </p:spPr>
      </p:sp>
      <p:sp>
        <p:nvSpPr>
          <p:cNvPr id="1394" name="Google Shape;1394;g189cf76c889_0_1376"/>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95" name="Google Shape;1395;g189cf76c889_0_1376"/>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5">
  <p:cSld name="17_Blank_6_7">
    <p:spTree>
      <p:nvGrpSpPr>
        <p:cNvPr id="1396" name="Shape 1396"/>
        <p:cNvGrpSpPr/>
        <p:nvPr/>
      </p:nvGrpSpPr>
      <p:grpSpPr>
        <a:xfrm>
          <a:off x="0" y="0"/>
          <a:ext cx="0" cy="0"/>
          <a:chOff x="0" y="0"/>
          <a:chExt cx="0" cy="0"/>
        </a:xfrm>
      </p:grpSpPr>
      <p:sp>
        <p:nvSpPr>
          <p:cNvPr id="1397" name="Google Shape;1397;g189cf76c889_0_1387"/>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98" name="Google Shape;1398;g189cf76c889_0_13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399" name="Google Shape;1399;g189cf76c889_0_138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00" name="Google Shape;1400;g189cf76c889_0_13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01" name="Google Shape;1401;g189cf76c889_0_13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2" name="Google Shape;1402;g189cf76c889_0_13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03" name="Google Shape;1403;g189cf76c889_0_1387"/>
          <p:cNvSpPr/>
          <p:nvPr>
            <p:ph idx="2" type="pic"/>
          </p:nvPr>
        </p:nvSpPr>
        <p:spPr>
          <a:xfrm>
            <a:off x="1141950" y="1673100"/>
            <a:ext cx="4953000" cy="1491600"/>
          </a:xfrm>
          <a:prstGeom prst="rect">
            <a:avLst/>
          </a:prstGeom>
          <a:noFill/>
          <a:ln>
            <a:noFill/>
          </a:ln>
        </p:spPr>
      </p:sp>
      <p:sp>
        <p:nvSpPr>
          <p:cNvPr id="1404" name="Google Shape;1404;g189cf76c889_0_1387"/>
          <p:cNvSpPr/>
          <p:nvPr>
            <p:ph idx="3" type="pic"/>
          </p:nvPr>
        </p:nvSpPr>
        <p:spPr>
          <a:xfrm>
            <a:off x="1141950" y="3268673"/>
            <a:ext cx="4953000" cy="1491600"/>
          </a:xfrm>
          <a:prstGeom prst="rect">
            <a:avLst/>
          </a:prstGeom>
          <a:noFill/>
          <a:ln>
            <a:noFill/>
          </a:ln>
        </p:spPr>
      </p:sp>
      <p:sp>
        <p:nvSpPr>
          <p:cNvPr id="1405" name="Google Shape;1405;g189cf76c889_0_138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06" name="Google Shape;1406;g189cf76c889_0_1387"/>
          <p:cNvSpPr/>
          <p:nvPr>
            <p:ph idx="4" type="pic"/>
          </p:nvPr>
        </p:nvSpPr>
        <p:spPr>
          <a:xfrm>
            <a:off x="1140900" y="4864250"/>
            <a:ext cx="4953000" cy="1491600"/>
          </a:xfrm>
          <a:prstGeom prst="rect">
            <a:avLst/>
          </a:prstGeom>
          <a:noFill/>
          <a:ln>
            <a:noFill/>
          </a:ln>
        </p:spPr>
      </p:sp>
      <p:sp>
        <p:nvSpPr>
          <p:cNvPr id="1407" name="Google Shape;1407;g189cf76c889_0_138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08" name="Google Shape;1408;g189cf76c889_0_138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4">
  <p:cSld name="Custom Layout_1_1_4_1_1_1">
    <p:bg>
      <p:bgPr>
        <a:solidFill>
          <a:schemeClr val="dk1"/>
        </a:solidFill>
      </p:bgPr>
    </p:bg>
    <p:spTree>
      <p:nvGrpSpPr>
        <p:cNvPr id="112" name="Shape 112"/>
        <p:cNvGrpSpPr/>
        <p:nvPr/>
      </p:nvGrpSpPr>
      <p:grpSpPr>
        <a:xfrm>
          <a:off x="0" y="0"/>
          <a:ext cx="0" cy="0"/>
          <a:chOff x="0" y="0"/>
          <a:chExt cx="0" cy="0"/>
        </a:xfrm>
      </p:grpSpPr>
      <p:sp>
        <p:nvSpPr>
          <p:cNvPr id="113" name="Google Shape;113;g189cf76c889_0_10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g189cf76c889_0_103"/>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g189cf76c889_0_10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16" name="Google Shape;116;g189cf76c889_0_10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17" name="Google Shape;117;g189cf76c889_0_103"/>
          <p:cNvSpPr/>
          <p:nvPr>
            <p:ph idx="3" type="pic"/>
          </p:nvPr>
        </p:nvSpPr>
        <p:spPr>
          <a:xfrm>
            <a:off x="1143000" y="1749300"/>
            <a:ext cx="4953000" cy="2136900"/>
          </a:xfrm>
          <a:prstGeom prst="rect">
            <a:avLst/>
          </a:prstGeom>
          <a:noFill/>
          <a:ln>
            <a:noFill/>
          </a:ln>
        </p:spPr>
      </p:sp>
      <p:sp>
        <p:nvSpPr>
          <p:cNvPr id="118" name="Google Shape;118;g189cf76c889_0_103"/>
          <p:cNvSpPr/>
          <p:nvPr>
            <p:ph idx="4" type="pic"/>
          </p:nvPr>
        </p:nvSpPr>
        <p:spPr>
          <a:xfrm>
            <a:off x="1143000" y="4035300"/>
            <a:ext cx="4953000" cy="2136900"/>
          </a:xfrm>
          <a:prstGeom prst="rect">
            <a:avLst/>
          </a:prstGeom>
          <a:noFill/>
          <a:ln>
            <a:noFill/>
          </a:ln>
        </p:spPr>
      </p:sp>
      <p:sp>
        <p:nvSpPr>
          <p:cNvPr id="119" name="Google Shape;119;g189cf76c889_0_10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20" name="Google Shape;120;g189cf76c889_0_103"/>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6">
  <p:cSld name="17_Blank_7_8">
    <p:spTree>
      <p:nvGrpSpPr>
        <p:cNvPr id="1409" name="Shape 1409"/>
        <p:cNvGrpSpPr/>
        <p:nvPr/>
      </p:nvGrpSpPr>
      <p:grpSpPr>
        <a:xfrm>
          <a:off x="0" y="0"/>
          <a:ext cx="0" cy="0"/>
          <a:chOff x="0" y="0"/>
          <a:chExt cx="0" cy="0"/>
        </a:xfrm>
      </p:grpSpPr>
      <p:sp>
        <p:nvSpPr>
          <p:cNvPr id="1410" name="Google Shape;1410;g189cf76c889_0_1400"/>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11" name="Google Shape;1411;g189cf76c889_0_140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12" name="Google Shape;1412;g189cf76c889_0_140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13" name="Google Shape;1413;g189cf76c889_0_140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14" name="Google Shape;1414;g189cf76c889_0_14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15" name="Google Shape;1415;g189cf76c889_0_14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16" name="Google Shape;1416;g189cf76c889_0_1400"/>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17" name="Google Shape;1417;g189cf76c889_0_1400"/>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18" name="Google Shape;1418;g189cf76c889_0_1400"/>
          <p:cNvSpPr/>
          <p:nvPr>
            <p:ph idx="3" type="pic"/>
          </p:nvPr>
        </p:nvSpPr>
        <p:spPr>
          <a:xfrm>
            <a:off x="3686431" y="1749300"/>
            <a:ext cx="2409600" cy="2136900"/>
          </a:xfrm>
          <a:prstGeom prst="rect">
            <a:avLst/>
          </a:prstGeom>
          <a:noFill/>
          <a:ln>
            <a:noFill/>
          </a:ln>
        </p:spPr>
      </p:sp>
      <p:sp>
        <p:nvSpPr>
          <p:cNvPr id="1419" name="Google Shape;1419;g189cf76c889_0_1400"/>
          <p:cNvSpPr/>
          <p:nvPr>
            <p:ph idx="4" type="pic"/>
          </p:nvPr>
        </p:nvSpPr>
        <p:spPr>
          <a:xfrm>
            <a:off x="3686431" y="4035300"/>
            <a:ext cx="2409600" cy="2136900"/>
          </a:xfrm>
          <a:prstGeom prst="rect">
            <a:avLst/>
          </a:prstGeom>
          <a:noFill/>
          <a:ln>
            <a:noFill/>
          </a:ln>
        </p:spPr>
      </p:sp>
      <p:sp>
        <p:nvSpPr>
          <p:cNvPr id="1420" name="Google Shape;1420;g189cf76c889_0_1400"/>
          <p:cNvSpPr/>
          <p:nvPr>
            <p:ph idx="5" type="pic"/>
          </p:nvPr>
        </p:nvSpPr>
        <p:spPr>
          <a:xfrm>
            <a:off x="1143000" y="1752600"/>
            <a:ext cx="2409600" cy="2136900"/>
          </a:xfrm>
          <a:prstGeom prst="rect">
            <a:avLst/>
          </a:prstGeom>
          <a:noFill/>
          <a:ln>
            <a:noFill/>
          </a:ln>
        </p:spPr>
      </p:sp>
      <p:sp>
        <p:nvSpPr>
          <p:cNvPr id="1421" name="Google Shape;1421;g189cf76c889_0_1400"/>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Small Flower 7">
  <p:cSld name="17_Blank_7_1_8">
    <p:spTree>
      <p:nvGrpSpPr>
        <p:cNvPr id="1422" name="Shape 1422"/>
        <p:cNvGrpSpPr/>
        <p:nvPr/>
      </p:nvGrpSpPr>
      <p:grpSpPr>
        <a:xfrm>
          <a:off x="0" y="0"/>
          <a:ext cx="0" cy="0"/>
          <a:chOff x="0" y="0"/>
          <a:chExt cx="0" cy="0"/>
        </a:xfrm>
      </p:grpSpPr>
      <p:sp>
        <p:nvSpPr>
          <p:cNvPr id="1423" name="Google Shape;1423;g189cf76c889_0_1413"/>
          <p:cNvSpPr/>
          <p:nvPr/>
        </p:nvSpPr>
        <p:spPr>
          <a:xfrm>
            <a:off x="1" y="0"/>
            <a:ext cx="12192000" cy="6858000"/>
          </a:xfrm>
          <a:prstGeom prst="rect">
            <a:avLst/>
          </a:prstGeom>
          <a:solidFill>
            <a:srgbClr val="00C18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24" name="Google Shape;1424;g189cf76c889_0_141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25" name="Google Shape;1425;g189cf76c889_0_141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26" name="Google Shape;1426;g189cf76c889_0_141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27" name="Google Shape;1427;g189cf76c889_0_14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28" name="Google Shape;1428;g189cf76c889_0_141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29" name="Google Shape;1429;g189cf76c889_0_1413"/>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p:cSld name="14_Blank_1">
    <p:spTree>
      <p:nvGrpSpPr>
        <p:cNvPr id="1430" name="Shape 1430"/>
        <p:cNvGrpSpPr/>
        <p:nvPr/>
      </p:nvGrpSpPr>
      <p:grpSpPr>
        <a:xfrm>
          <a:off x="0" y="0"/>
          <a:ext cx="0" cy="0"/>
          <a:chOff x="0" y="0"/>
          <a:chExt cx="0" cy="0"/>
        </a:xfrm>
      </p:grpSpPr>
      <p:sp>
        <p:nvSpPr>
          <p:cNvPr id="1431" name="Google Shape;1431;g189cf76c889_0_142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2" name="Google Shape;1432;g189cf76c889_0_142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433" name="Google Shape;1433;g189cf76c889_0_1421"/>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434" name="Google Shape;1434;g189cf76c889_0_14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35" name="Google Shape;1435;g189cf76c889_0_14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436" name="Google Shape;1436;g189cf76c889_0_14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1">
  <p:cSld name="17_Blank_1_6">
    <p:spTree>
      <p:nvGrpSpPr>
        <p:cNvPr id="1437" name="Shape 1437"/>
        <p:cNvGrpSpPr/>
        <p:nvPr/>
      </p:nvGrpSpPr>
      <p:grpSpPr>
        <a:xfrm>
          <a:off x="0" y="0"/>
          <a:ext cx="0" cy="0"/>
          <a:chOff x="0" y="0"/>
          <a:chExt cx="0" cy="0"/>
        </a:xfrm>
      </p:grpSpPr>
      <p:sp>
        <p:nvSpPr>
          <p:cNvPr id="1438" name="Google Shape;1438;g189cf76c889_0_142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39" name="Google Shape;1439;g189cf76c889_0_142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40" name="Google Shape;1440;g189cf76c889_0_142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41" name="Google Shape;1441;g189cf76c889_0_142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42" name="Google Shape;1442;g189cf76c889_0_14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43" name="Google Shape;1443;g189cf76c889_0_14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44" name="Google Shape;1444;g189cf76c889_0_1428"/>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2">
  <p:cSld name="17_Blank_2_6">
    <p:spTree>
      <p:nvGrpSpPr>
        <p:cNvPr id="1445" name="Shape 1445"/>
        <p:cNvGrpSpPr/>
        <p:nvPr/>
      </p:nvGrpSpPr>
      <p:grpSpPr>
        <a:xfrm>
          <a:off x="0" y="0"/>
          <a:ext cx="0" cy="0"/>
          <a:chOff x="0" y="0"/>
          <a:chExt cx="0" cy="0"/>
        </a:xfrm>
      </p:grpSpPr>
      <p:sp>
        <p:nvSpPr>
          <p:cNvPr id="1446" name="Google Shape;1446;g189cf76c889_0_1436"/>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47" name="Google Shape;1447;g189cf76c889_0_143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48" name="Google Shape;1448;g189cf76c889_0_143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49" name="Google Shape;1449;g189cf76c889_0_143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50" name="Google Shape;1450;g189cf76c889_0_14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51" name="Google Shape;1451;g189cf76c889_0_1436"/>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452" name="Google Shape;1452;g189cf76c889_0_1436"/>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453" name="Google Shape;1453;g189cf76c889_0_14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3">
  <p:cSld name="17_Blank_3_6">
    <p:spTree>
      <p:nvGrpSpPr>
        <p:cNvPr id="1454" name="Shape 1454"/>
        <p:cNvGrpSpPr/>
        <p:nvPr/>
      </p:nvGrpSpPr>
      <p:grpSpPr>
        <a:xfrm>
          <a:off x="0" y="0"/>
          <a:ext cx="0" cy="0"/>
          <a:chOff x="0" y="0"/>
          <a:chExt cx="0" cy="0"/>
        </a:xfrm>
      </p:grpSpPr>
      <p:sp>
        <p:nvSpPr>
          <p:cNvPr id="1455" name="Google Shape;1455;g189cf76c889_0_1445"/>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56" name="Google Shape;1456;g189cf76c889_0_144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57" name="Google Shape;1457;g189cf76c889_0_144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58" name="Google Shape;1458;g189cf76c889_0_144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59" name="Google Shape;1459;g189cf76c889_0_14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60" name="Google Shape;1460;g189cf76c889_0_14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61" name="Google Shape;1461;g189cf76c889_0_1445"/>
          <p:cNvSpPr/>
          <p:nvPr>
            <p:ph idx="2" type="pic"/>
          </p:nvPr>
        </p:nvSpPr>
        <p:spPr>
          <a:xfrm>
            <a:off x="1122001" y="1972500"/>
            <a:ext cx="4974000" cy="4123500"/>
          </a:xfrm>
          <a:prstGeom prst="rect">
            <a:avLst/>
          </a:prstGeom>
          <a:noFill/>
          <a:ln>
            <a:noFill/>
          </a:ln>
        </p:spPr>
      </p:sp>
      <p:sp>
        <p:nvSpPr>
          <p:cNvPr id="1462" name="Google Shape;1462;g189cf76c889_0_1445"/>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4">
  <p:cSld name="17_Blank_4_6">
    <p:spTree>
      <p:nvGrpSpPr>
        <p:cNvPr id="1463" name="Shape 1463"/>
        <p:cNvGrpSpPr/>
        <p:nvPr/>
      </p:nvGrpSpPr>
      <p:grpSpPr>
        <a:xfrm>
          <a:off x="0" y="0"/>
          <a:ext cx="0" cy="0"/>
          <a:chOff x="0" y="0"/>
          <a:chExt cx="0" cy="0"/>
        </a:xfrm>
      </p:grpSpPr>
      <p:sp>
        <p:nvSpPr>
          <p:cNvPr id="1464" name="Google Shape;1464;g189cf76c889_0_145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65" name="Google Shape;1465;g189cf76c889_0_145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66" name="Google Shape;1466;g189cf76c889_0_145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67" name="Google Shape;1467;g189cf76c889_0_145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68" name="Google Shape;1468;g189cf76c889_0_14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69" name="Google Shape;1469;g189cf76c889_0_14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70" name="Google Shape;1470;g189cf76c889_0_1454"/>
          <p:cNvSpPr/>
          <p:nvPr>
            <p:ph idx="2" type="pic"/>
          </p:nvPr>
        </p:nvSpPr>
        <p:spPr>
          <a:xfrm>
            <a:off x="1143000" y="1749300"/>
            <a:ext cx="4953000" cy="2136900"/>
          </a:xfrm>
          <a:prstGeom prst="rect">
            <a:avLst/>
          </a:prstGeom>
          <a:noFill/>
          <a:ln>
            <a:noFill/>
          </a:ln>
        </p:spPr>
      </p:sp>
      <p:sp>
        <p:nvSpPr>
          <p:cNvPr id="1471" name="Google Shape;1471;g189cf76c889_0_1454"/>
          <p:cNvSpPr/>
          <p:nvPr>
            <p:ph idx="3" type="pic"/>
          </p:nvPr>
        </p:nvSpPr>
        <p:spPr>
          <a:xfrm>
            <a:off x="1143000" y="4035300"/>
            <a:ext cx="4953000" cy="2136900"/>
          </a:xfrm>
          <a:prstGeom prst="rect">
            <a:avLst/>
          </a:prstGeom>
          <a:noFill/>
          <a:ln>
            <a:noFill/>
          </a:ln>
        </p:spPr>
      </p:sp>
      <p:sp>
        <p:nvSpPr>
          <p:cNvPr id="1472" name="Google Shape;1472;g189cf76c889_0_145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73" name="Google Shape;1473;g189cf76c889_0_145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5">
  <p:cSld name="17_Blank_6_6">
    <p:spTree>
      <p:nvGrpSpPr>
        <p:cNvPr id="1474" name="Shape 1474"/>
        <p:cNvGrpSpPr/>
        <p:nvPr/>
      </p:nvGrpSpPr>
      <p:grpSpPr>
        <a:xfrm>
          <a:off x="0" y="0"/>
          <a:ext cx="0" cy="0"/>
          <a:chOff x="0" y="0"/>
          <a:chExt cx="0" cy="0"/>
        </a:xfrm>
      </p:grpSpPr>
      <p:sp>
        <p:nvSpPr>
          <p:cNvPr id="1475" name="Google Shape;1475;g189cf76c889_0_1465"/>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76" name="Google Shape;1476;g189cf76c889_0_146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77" name="Google Shape;1477;g189cf76c889_0_146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78" name="Google Shape;1478;g189cf76c889_0_146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79" name="Google Shape;1479;g189cf76c889_0_14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80" name="Google Shape;1480;g189cf76c889_0_14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81" name="Google Shape;1481;g189cf76c889_0_1465"/>
          <p:cNvSpPr/>
          <p:nvPr>
            <p:ph idx="2" type="pic"/>
          </p:nvPr>
        </p:nvSpPr>
        <p:spPr>
          <a:xfrm>
            <a:off x="1141950" y="1673100"/>
            <a:ext cx="4953000" cy="1491600"/>
          </a:xfrm>
          <a:prstGeom prst="rect">
            <a:avLst/>
          </a:prstGeom>
          <a:noFill/>
          <a:ln>
            <a:noFill/>
          </a:ln>
        </p:spPr>
      </p:sp>
      <p:sp>
        <p:nvSpPr>
          <p:cNvPr id="1482" name="Google Shape;1482;g189cf76c889_0_1465"/>
          <p:cNvSpPr/>
          <p:nvPr>
            <p:ph idx="3" type="pic"/>
          </p:nvPr>
        </p:nvSpPr>
        <p:spPr>
          <a:xfrm>
            <a:off x="1141950" y="3268673"/>
            <a:ext cx="4953000" cy="1491600"/>
          </a:xfrm>
          <a:prstGeom prst="rect">
            <a:avLst/>
          </a:prstGeom>
          <a:noFill/>
          <a:ln>
            <a:noFill/>
          </a:ln>
        </p:spPr>
      </p:sp>
      <p:sp>
        <p:nvSpPr>
          <p:cNvPr id="1483" name="Google Shape;1483;g189cf76c889_0_146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84" name="Google Shape;1484;g189cf76c889_0_1465"/>
          <p:cNvSpPr/>
          <p:nvPr>
            <p:ph idx="4" type="pic"/>
          </p:nvPr>
        </p:nvSpPr>
        <p:spPr>
          <a:xfrm>
            <a:off x="1140900" y="4864250"/>
            <a:ext cx="4953000" cy="1491600"/>
          </a:xfrm>
          <a:prstGeom prst="rect">
            <a:avLst/>
          </a:prstGeom>
          <a:noFill/>
          <a:ln>
            <a:noFill/>
          </a:ln>
        </p:spPr>
      </p:sp>
      <p:sp>
        <p:nvSpPr>
          <p:cNvPr id="1485" name="Google Shape;1485;g189cf76c889_0_146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486" name="Google Shape;1486;g189cf76c889_0_146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6">
  <p:cSld name="17_Blank_7_7">
    <p:spTree>
      <p:nvGrpSpPr>
        <p:cNvPr id="1487" name="Shape 1487"/>
        <p:cNvGrpSpPr/>
        <p:nvPr/>
      </p:nvGrpSpPr>
      <p:grpSpPr>
        <a:xfrm>
          <a:off x="0" y="0"/>
          <a:ext cx="0" cy="0"/>
          <a:chOff x="0" y="0"/>
          <a:chExt cx="0" cy="0"/>
        </a:xfrm>
      </p:grpSpPr>
      <p:sp>
        <p:nvSpPr>
          <p:cNvPr id="1488" name="Google Shape;1488;g189cf76c889_0_147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489" name="Google Shape;1489;g189cf76c889_0_14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490" name="Google Shape;1490;g189cf76c889_0_147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491" name="Google Shape;1491;g189cf76c889_0_147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492" name="Google Shape;1492;g189cf76c889_0_14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93" name="Google Shape;1493;g189cf76c889_0_14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494" name="Google Shape;1494;g189cf76c889_0_147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95" name="Google Shape;1495;g189cf76c889_0_147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496" name="Google Shape;1496;g189cf76c889_0_1478"/>
          <p:cNvSpPr/>
          <p:nvPr>
            <p:ph idx="3" type="pic"/>
          </p:nvPr>
        </p:nvSpPr>
        <p:spPr>
          <a:xfrm>
            <a:off x="3686431" y="1749300"/>
            <a:ext cx="2409600" cy="2136900"/>
          </a:xfrm>
          <a:prstGeom prst="rect">
            <a:avLst/>
          </a:prstGeom>
          <a:noFill/>
          <a:ln>
            <a:noFill/>
          </a:ln>
        </p:spPr>
      </p:sp>
      <p:sp>
        <p:nvSpPr>
          <p:cNvPr id="1497" name="Google Shape;1497;g189cf76c889_0_1478"/>
          <p:cNvSpPr/>
          <p:nvPr>
            <p:ph idx="4" type="pic"/>
          </p:nvPr>
        </p:nvSpPr>
        <p:spPr>
          <a:xfrm>
            <a:off x="3686431" y="4035300"/>
            <a:ext cx="2409600" cy="2136900"/>
          </a:xfrm>
          <a:prstGeom prst="rect">
            <a:avLst/>
          </a:prstGeom>
          <a:noFill/>
          <a:ln>
            <a:noFill/>
          </a:ln>
        </p:spPr>
      </p:sp>
      <p:sp>
        <p:nvSpPr>
          <p:cNvPr id="1498" name="Google Shape;1498;g189cf76c889_0_1478"/>
          <p:cNvSpPr/>
          <p:nvPr>
            <p:ph idx="5" type="pic"/>
          </p:nvPr>
        </p:nvSpPr>
        <p:spPr>
          <a:xfrm>
            <a:off x="1143000" y="1752600"/>
            <a:ext cx="2409600" cy="2136900"/>
          </a:xfrm>
          <a:prstGeom prst="rect">
            <a:avLst/>
          </a:prstGeom>
          <a:noFill/>
          <a:ln>
            <a:noFill/>
          </a:ln>
        </p:spPr>
      </p:sp>
      <p:sp>
        <p:nvSpPr>
          <p:cNvPr id="1499" name="Google Shape;1499;g189cf76c889_0_1478"/>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Small Flower 7">
  <p:cSld name="17_Blank_7_1_7">
    <p:spTree>
      <p:nvGrpSpPr>
        <p:cNvPr id="1500" name="Shape 1500"/>
        <p:cNvGrpSpPr/>
        <p:nvPr/>
      </p:nvGrpSpPr>
      <p:grpSpPr>
        <a:xfrm>
          <a:off x="0" y="0"/>
          <a:ext cx="0" cy="0"/>
          <a:chOff x="0" y="0"/>
          <a:chExt cx="0" cy="0"/>
        </a:xfrm>
      </p:grpSpPr>
      <p:sp>
        <p:nvSpPr>
          <p:cNvPr id="1501" name="Google Shape;1501;g189cf76c889_0_149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02" name="Google Shape;1502;g189cf76c889_0_14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03" name="Google Shape;1503;g189cf76c889_0_149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504" name="Google Shape;1504;g189cf76c889_0_14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505" name="Google Shape;1505;g189cf76c889_0_14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06" name="Google Shape;1506;g189cf76c889_0_14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507" name="Google Shape;1507;g189cf76c889_0_1491"/>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5">
  <p:cSld name="Custom Layout_1_1_4_1_2_1">
    <p:bg>
      <p:bgPr>
        <a:solidFill>
          <a:schemeClr val="dk1"/>
        </a:solidFill>
      </p:bgPr>
    </p:bg>
    <p:spTree>
      <p:nvGrpSpPr>
        <p:cNvPr id="121" name="Shape 121"/>
        <p:cNvGrpSpPr/>
        <p:nvPr/>
      </p:nvGrpSpPr>
      <p:grpSpPr>
        <a:xfrm>
          <a:off x="0" y="0"/>
          <a:ext cx="0" cy="0"/>
          <a:chOff x="0" y="0"/>
          <a:chExt cx="0" cy="0"/>
        </a:xfrm>
      </p:grpSpPr>
      <p:sp>
        <p:nvSpPr>
          <p:cNvPr id="122" name="Google Shape;122;g189cf76c889_0_1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g189cf76c889_0_112"/>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g189cf76c889_0_11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25" name="Google Shape;125;g189cf76c889_0_1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26" name="Google Shape;126;g189cf76c889_0_112"/>
          <p:cNvSpPr/>
          <p:nvPr>
            <p:ph idx="3" type="pic"/>
          </p:nvPr>
        </p:nvSpPr>
        <p:spPr>
          <a:xfrm>
            <a:off x="1141950" y="1673100"/>
            <a:ext cx="4953000" cy="1491600"/>
          </a:xfrm>
          <a:prstGeom prst="rect">
            <a:avLst/>
          </a:prstGeom>
          <a:noFill/>
          <a:ln>
            <a:noFill/>
          </a:ln>
        </p:spPr>
      </p:sp>
      <p:sp>
        <p:nvSpPr>
          <p:cNvPr id="127" name="Google Shape;127;g189cf76c889_0_112"/>
          <p:cNvSpPr/>
          <p:nvPr>
            <p:ph idx="4" type="pic"/>
          </p:nvPr>
        </p:nvSpPr>
        <p:spPr>
          <a:xfrm>
            <a:off x="1141950" y="3268673"/>
            <a:ext cx="4953000" cy="1491600"/>
          </a:xfrm>
          <a:prstGeom prst="rect">
            <a:avLst/>
          </a:prstGeom>
          <a:noFill/>
          <a:ln>
            <a:noFill/>
          </a:ln>
        </p:spPr>
      </p:sp>
      <p:sp>
        <p:nvSpPr>
          <p:cNvPr id="128" name="Google Shape;128;g189cf76c889_0_112"/>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29" name="Google Shape;129;g189cf76c889_0_112"/>
          <p:cNvSpPr/>
          <p:nvPr>
            <p:ph idx="5" type="pic"/>
          </p:nvPr>
        </p:nvSpPr>
        <p:spPr>
          <a:xfrm>
            <a:off x="1140900" y="4864250"/>
            <a:ext cx="4953000" cy="1491600"/>
          </a:xfrm>
          <a:prstGeom prst="rect">
            <a:avLst/>
          </a:prstGeom>
          <a:noFill/>
          <a:ln>
            <a:noFill/>
          </a:ln>
        </p:spPr>
      </p:sp>
      <p:sp>
        <p:nvSpPr>
          <p:cNvPr id="130" name="Google Shape;130;g189cf76c889_0_112"/>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31" name="Google Shape;131;g189cf76c889_0_112"/>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p:cSld name="11_Blank_1">
    <p:spTree>
      <p:nvGrpSpPr>
        <p:cNvPr id="1508" name="Shape 1508"/>
        <p:cNvGrpSpPr/>
        <p:nvPr/>
      </p:nvGrpSpPr>
      <p:grpSpPr>
        <a:xfrm>
          <a:off x="0" y="0"/>
          <a:ext cx="0" cy="0"/>
          <a:chOff x="0" y="0"/>
          <a:chExt cx="0" cy="0"/>
        </a:xfrm>
      </p:grpSpPr>
      <p:sp>
        <p:nvSpPr>
          <p:cNvPr id="1509" name="Google Shape;1509;g189cf76c889_0_149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0" name="Google Shape;1510;g189cf76c889_0_1499"/>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511" name="Google Shape;1511;g189cf76c889_0_1499"/>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512" name="Google Shape;1512;g189cf76c889_0_149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13" name="Google Shape;1513;g189cf76c889_0_149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14" name="Google Shape;1514;g189cf76c889_0_14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1">
  <p:cSld name="11_Blank_1_1">
    <p:spTree>
      <p:nvGrpSpPr>
        <p:cNvPr id="1515" name="Shape 1515"/>
        <p:cNvGrpSpPr/>
        <p:nvPr/>
      </p:nvGrpSpPr>
      <p:grpSpPr>
        <a:xfrm>
          <a:off x="0" y="0"/>
          <a:ext cx="0" cy="0"/>
          <a:chOff x="0" y="0"/>
          <a:chExt cx="0" cy="0"/>
        </a:xfrm>
      </p:grpSpPr>
      <p:sp>
        <p:nvSpPr>
          <p:cNvPr id="1516" name="Google Shape;1516;g189cf76c889_0_150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7" name="Google Shape;1517;g189cf76c889_0_150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18" name="Google Shape;1518;g189cf76c889_0_150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19" name="Google Shape;1519;g189cf76c889_0_15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20" name="Google Shape;1520;g189cf76c889_0_15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21" name="Google Shape;1521;g189cf76c889_0_150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22" name="Google Shape;1522;g189cf76c889_0_1506"/>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000"/>
              </a:spcBef>
              <a:spcAft>
                <a:spcPts val="0"/>
              </a:spcAft>
              <a:buClr>
                <a:schemeClr val="lt1"/>
              </a:buClr>
              <a:buSzPts val="20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
              <a:defRPr>
                <a:solidFill>
                  <a:schemeClr val="lt1"/>
                </a:solidFill>
              </a:defRPr>
            </a:lvl3pPr>
            <a:lvl4pPr indent="-317500" lvl="3" marL="1828800" rtl="0" algn="l">
              <a:lnSpc>
                <a:spcPct val="90000"/>
              </a:lnSpc>
              <a:spcBef>
                <a:spcPts val="500"/>
              </a:spcBef>
              <a:spcAft>
                <a:spcPts val="0"/>
              </a:spcAft>
              <a:buClr>
                <a:schemeClr val="lt1"/>
              </a:buClr>
              <a:buSzPts val="1400"/>
              <a:buChar char="•"/>
              <a:defRPr>
                <a:solidFill>
                  <a:schemeClr val="lt1"/>
                </a:solidFill>
              </a:defRPr>
            </a:lvl4pPr>
            <a:lvl5pPr indent="-317500" lvl="4" marL="2286000" rtl="0" algn="l">
              <a:lnSpc>
                <a:spcPct val="90000"/>
              </a:lnSpc>
              <a:spcBef>
                <a:spcPts val="500"/>
              </a:spcBef>
              <a:spcAft>
                <a:spcPts val="0"/>
              </a:spcAft>
              <a:buClr>
                <a:schemeClr val="lt1"/>
              </a:buClr>
              <a:buSzPts val="14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2">
  <p:cSld name="11_Blank_1_1_1">
    <p:spTree>
      <p:nvGrpSpPr>
        <p:cNvPr id="1523" name="Shape 1523"/>
        <p:cNvGrpSpPr/>
        <p:nvPr/>
      </p:nvGrpSpPr>
      <p:grpSpPr>
        <a:xfrm>
          <a:off x="0" y="0"/>
          <a:ext cx="0" cy="0"/>
          <a:chOff x="0" y="0"/>
          <a:chExt cx="0" cy="0"/>
        </a:xfrm>
      </p:grpSpPr>
      <p:sp>
        <p:nvSpPr>
          <p:cNvPr id="1524" name="Google Shape;1524;g189cf76c889_0_151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25" name="Google Shape;1525;g189cf76c889_0_1514"/>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26" name="Google Shape;1526;g189cf76c889_0_151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27" name="Google Shape;1527;g189cf76c889_0_151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28" name="Google Shape;1528;g189cf76c889_0_15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29" name="Google Shape;1529;g189cf76c889_0_151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00000"/>
              </a:lnSpc>
              <a:spcBef>
                <a:spcPts val="1000"/>
              </a:spcBef>
              <a:spcAft>
                <a:spcPts val="0"/>
              </a:spcAft>
              <a:buClr>
                <a:schemeClr val="lt1"/>
              </a:buClr>
              <a:buSzPts val="1800"/>
              <a:buChar char="•"/>
              <a:defRPr>
                <a:solidFill>
                  <a:schemeClr val="lt1"/>
                </a:solidFill>
              </a:defRPr>
            </a:lvl1pPr>
            <a:lvl2pPr indent="-342900" lvl="1" marL="914400" rtl="0" algn="l">
              <a:lnSpc>
                <a:spcPct val="100000"/>
              </a:lnSpc>
              <a:spcBef>
                <a:spcPts val="500"/>
              </a:spcBef>
              <a:spcAft>
                <a:spcPts val="0"/>
              </a:spcAft>
              <a:buClr>
                <a:schemeClr val="lt1"/>
              </a:buClr>
              <a:buSzPts val="1800"/>
              <a:buChar char="•"/>
              <a:defRPr>
                <a:solidFill>
                  <a:schemeClr val="lt1"/>
                </a:solidFill>
              </a:defRPr>
            </a:lvl2pPr>
            <a:lvl3pPr indent="-342900" lvl="2" marL="1371600" rtl="0" algn="l">
              <a:lnSpc>
                <a:spcPct val="100000"/>
              </a:lnSpc>
              <a:spcBef>
                <a:spcPts val="500"/>
              </a:spcBef>
              <a:spcAft>
                <a:spcPts val="0"/>
              </a:spcAft>
              <a:buClr>
                <a:schemeClr val="lt1"/>
              </a:buClr>
              <a:buSzPts val="1800"/>
              <a:buChar char="•"/>
              <a:defRPr>
                <a:solidFill>
                  <a:schemeClr val="lt1"/>
                </a:solidFill>
              </a:defRPr>
            </a:lvl3pPr>
            <a:lvl4pPr indent="-342900" lvl="3" marL="1828800" rtl="0" algn="l">
              <a:lnSpc>
                <a:spcPct val="100000"/>
              </a:lnSpc>
              <a:spcBef>
                <a:spcPts val="500"/>
              </a:spcBef>
              <a:spcAft>
                <a:spcPts val="0"/>
              </a:spcAft>
              <a:buClr>
                <a:schemeClr val="lt1"/>
              </a:buClr>
              <a:buSzPts val="1800"/>
              <a:buChar char="•"/>
              <a:defRPr>
                <a:solidFill>
                  <a:schemeClr val="lt1"/>
                </a:solidFill>
              </a:defRPr>
            </a:lvl4pPr>
            <a:lvl5pPr indent="-342900" lvl="4" marL="2286000" rtl="0" algn="l">
              <a:lnSpc>
                <a:spcPct val="100000"/>
              </a:lnSpc>
              <a:spcBef>
                <a:spcPts val="500"/>
              </a:spcBef>
              <a:spcAft>
                <a:spcPts val="0"/>
              </a:spcAft>
              <a:buClr>
                <a:schemeClr val="lt1"/>
              </a:buClr>
              <a:buSzPts val="1800"/>
              <a:buChar char="•"/>
              <a:defRPr>
                <a:solidFill>
                  <a:schemeClr val="lt1"/>
                </a:solidFill>
              </a:defRPr>
            </a:lvl5pPr>
            <a:lvl6pPr indent="-342900" lvl="5" marL="2743200" rtl="0" algn="l">
              <a:lnSpc>
                <a:spcPct val="100000"/>
              </a:lnSpc>
              <a:spcBef>
                <a:spcPts val="500"/>
              </a:spcBef>
              <a:spcAft>
                <a:spcPts val="0"/>
              </a:spcAft>
              <a:buClr>
                <a:schemeClr val="lt1"/>
              </a:buClr>
              <a:buSzPts val="1800"/>
              <a:buChar char="•"/>
              <a:defRPr>
                <a:solidFill>
                  <a:schemeClr val="lt1"/>
                </a:solidFill>
              </a:defRPr>
            </a:lvl6pPr>
            <a:lvl7pPr indent="-342900" lvl="6" marL="3200400" rtl="0" algn="l">
              <a:lnSpc>
                <a:spcPct val="100000"/>
              </a:lnSpc>
              <a:spcBef>
                <a:spcPts val="500"/>
              </a:spcBef>
              <a:spcAft>
                <a:spcPts val="0"/>
              </a:spcAft>
              <a:buClr>
                <a:schemeClr val="lt1"/>
              </a:buClr>
              <a:buSzPts val="1800"/>
              <a:buChar char="•"/>
              <a:defRPr>
                <a:solidFill>
                  <a:schemeClr val="lt1"/>
                </a:solidFill>
              </a:defRPr>
            </a:lvl7pPr>
            <a:lvl8pPr indent="-342900" lvl="7" marL="3657600" rtl="0" algn="l">
              <a:lnSpc>
                <a:spcPct val="100000"/>
              </a:lnSpc>
              <a:spcBef>
                <a:spcPts val="500"/>
              </a:spcBef>
              <a:spcAft>
                <a:spcPts val="0"/>
              </a:spcAft>
              <a:buClr>
                <a:schemeClr val="lt1"/>
              </a:buClr>
              <a:buSzPts val="1800"/>
              <a:buChar char="•"/>
              <a:defRPr>
                <a:solidFill>
                  <a:schemeClr val="lt1"/>
                </a:solidFill>
              </a:defRPr>
            </a:lvl8pPr>
            <a:lvl9pPr indent="-342900" lvl="8" marL="4114800" rtl="0" algn="l">
              <a:lnSpc>
                <a:spcPct val="100000"/>
              </a:lnSpc>
              <a:spcBef>
                <a:spcPts val="500"/>
              </a:spcBef>
              <a:spcAft>
                <a:spcPts val="0"/>
              </a:spcAft>
              <a:buClr>
                <a:schemeClr val="lt1"/>
              </a:buClr>
              <a:buSzPts val="1800"/>
              <a:buChar char="•"/>
              <a:defRPr>
                <a:solidFill>
                  <a:schemeClr val="lt1"/>
                </a:solidFill>
              </a:defRPr>
            </a:lvl9pPr>
          </a:lstStyle>
          <a:p/>
        </p:txBody>
      </p:sp>
      <p:sp>
        <p:nvSpPr>
          <p:cNvPr id="1530" name="Google Shape;1530;g189cf76c889_0_151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00000"/>
              </a:lnSpc>
              <a:spcBef>
                <a:spcPts val="1000"/>
              </a:spcBef>
              <a:spcAft>
                <a:spcPts val="0"/>
              </a:spcAft>
              <a:buClr>
                <a:schemeClr val="lt1"/>
              </a:buClr>
              <a:buSzPts val="1800"/>
              <a:buChar char="•"/>
              <a:defRPr>
                <a:solidFill>
                  <a:schemeClr val="lt1"/>
                </a:solidFill>
              </a:defRPr>
            </a:lvl1pPr>
            <a:lvl2pPr indent="-342900" lvl="1" marL="914400" rtl="0" algn="l">
              <a:lnSpc>
                <a:spcPct val="100000"/>
              </a:lnSpc>
              <a:spcBef>
                <a:spcPts val="500"/>
              </a:spcBef>
              <a:spcAft>
                <a:spcPts val="0"/>
              </a:spcAft>
              <a:buClr>
                <a:schemeClr val="lt1"/>
              </a:buClr>
              <a:buSzPts val="1800"/>
              <a:buChar char="•"/>
              <a:defRPr>
                <a:solidFill>
                  <a:schemeClr val="lt1"/>
                </a:solidFill>
              </a:defRPr>
            </a:lvl2pPr>
            <a:lvl3pPr indent="-342900" lvl="2" marL="1371600" rtl="0" algn="l">
              <a:lnSpc>
                <a:spcPct val="100000"/>
              </a:lnSpc>
              <a:spcBef>
                <a:spcPts val="500"/>
              </a:spcBef>
              <a:spcAft>
                <a:spcPts val="0"/>
              </a:spcAft>
              <a:buClr>
                <a:schemeClr val="lt1"/>
              </a:buClr>
              <a:buSzPts val="1800"/>
              <a:buChar char="•"/>
              <a:defRPr>
                <a:solidFill>
                  <a:schemeClr val="lt1"/>
                </a:solidFill>
              </a:defRPr>
            </a:lvl3pPr>
            <a:lvl4pPr indent="-342900" lvl="3" marL="1828800" rtl="0" algn="l">
              <a:lnSpc>
                <a:spcPct val="100000"/>
              </a:lnSpc>
              <a:spcBef>
                <a:spcPts val="500"/>
              </a:spcBef>
              <a:spcAft>
                <a:spcPts val="0"/>
              </a:spcAft>
              <a:buClr>
                <a:schemeClr val="lt1"/>
              </a:buClr>
              <a:buSzPts val="1800"/>
              <a:buChar char="•"/>
              <a:defRPr>
                <a:solidFill>
                  <a:schemeClr val="lt1"/>
                </a:solidFill>
              </a:defRPr>
            </a:lvl4pPr>
            <a:lvl5pPr indent="-342900" lvl="4" marL="2286000" rtl="0" algn="l">
              <a:lnSpc>
                <a:spcPct val="100000"/>
              </a:lnSpc>
              <a:spcBef>
                <a:spcPts val="500"/>
              </a:spcBef>
              <a:spcAft>
                <a:spcPts val="0"/>
              </a:spcAft>
              <a:buClr>
                <a:schemeClr val="lt1"/>
              </a:buClr>
              <a:buSzPts val="1800"/>
              <a:buChar char="•"/>
              <a:defRPr>
                <a:solidFill>
                  <a:schemeClr val="lt1"/>
                </a:solidFill>
              </a:defRPr>
            </a:lvl5pPr>
            <a:lvl6pPr indent="-342900" lvl="5" marL="2743200" rtl="0" algn="l">
              <a:lnSpc>
                <a:spcPct val="100000"/>
              </a:lnSpc>
              <a:spcBef>
                <a:spcPts val="500"/>
              </a:spcBef>
              <a:spcAft>
                <a:spcPts val="0"/>
              </a:spcAft>
              <a:buClr>
                <a:schemeClr val="lt1"/>
              </a:buClr>
              <a:buSzPts val="1800"/>
              <a:buChar char="•"/>
              <a:defRPr>
                <a:solidFill>
                  <a:schemeClr val="lt1"/>
                </a:solidFill>
              </a:defRPr>
            </a:lvl6pPr>
            <a:lvl7pPr indent="-342900" lvl="6" marL="3200400" rtl="0" algn="l">
              <a:lnSpc>
                <a:spcPct val="100000"/>
              </a:lnSpc>
              <a:spcBef>
                <a:spcPts val="500"/>
              </a:spcBef>
              <a:spcAft>
                <a:spcPts val="0"/>
              </a:spcAft>
              <a:buClr>
                <a:schemeClr val="lt1"/>
              </a:buClr>
              <a:buSzPts val="1800"/>
              <a:buChar char="•"/>
              <a:defRPr>
                <a:solidFill>
                  <a:schemeClr val="lt1"/>
                </a:solidFill>
              </a:defRPr>
            </a:lvl7pPr>
            <a:lvl8pPr indent="-342900" lvl="7" marL="3657600" rtl="0" algn="l">
              <a:lnSpc>
                <a:spcPct val="100000"/>
              </a:lnSpc>
              <a:spcBef>
                <a:spcPts val="500"/>
              </a:spcBef>
              <a:spcAft>
                <a:spcPts val="0"/>
              </a:spcAft>
              <a:buClr>
                <a:schemeClr val="lt1"/>
              </a:buClr>
              <a:buSzPts val="1800"/>
              <a:buChar char="•"/>
              <a:defRPr>
                <a:solidFill>
                  <a:schemeClr val="lt1"/>
                </a:solidFill>
              </a:defRPr>
            </a:lvl8pPr>
            <a:lvl9pPr indent="-342900" lvl="8" marL="4114800" rtl="0" algn="l">
              <a:lnSpc>
                <a:spcPct val="100000"/>
              </a:lnSpc>
              <a:spcBef>
                <a:spcPts val="500"/>
              </a:spcBef>
              <a:spcAft>
                <a:spcPts val="0"/>
              </a:spcAft>
              <a:buClr>
                <a:schemeClr val="lt1"/>
              </a:buClr>
              <a:buSzPts val="1800"/>
              <a:buChar char="•"/>
              <a:defRPr>
                <a:solidFill>
                  <a:schemeClr val="lt1"/>
                </a:solidFill>
              </a:defRPr>
            </a:lvl9pPr>
          </a:lstStyle>
          <a:p/>
        </p:txBody>
      </p:sp>
      <p:sp>
        <p:nvSpPr>
          <p:cNvPr id="1531" name="Google Shape;1531;g189cf76c889_0_1514"/>
          <p:cNvSpPr txBox="1"/>
          <p:nvPr>
            <p:ph idx="3"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3">
  <p:cSld name="11_Blank_1_1_1_1">
    <p:spTree>
      <p:nvGrpSpPr>
        <p:cNvPr id="1532" name="Shape 1532"/>
        <p:cNvGrpSpPr/>
        <p:nvPr/>
      </p:nvGrpSpPr>
      <p:grpSpPr>
        <a:xfrm>
          <a:off x="0" y="0"/>
          <a:ext cx="0" cy="0"/>
          <a:chOff x="0" y="0"/>
          <a:chExt cx="0" cy="0"/>
        </a:xfrm>
      </p:grpSpPr>
      <p:sp>
        <p:nvSpPr>
          <p:cNvPr id="1533" name="Google Shape;1533;g189cf76c889_0_152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4" name="Google Shape;1534;g189cf76c889_0_1523"/>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35" name="Google Shape;1535;g189cf76c889_0_152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36" name="Google Shape;1536;g189cf76c889_0_152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37" name="Google Shape;1537;g189cf76c889_0_15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38" name="Google Shape;1538;g189cf76c889_0_152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39" name="Google Shape;1539;g189cf76c889_0_1523"/>
          <p:cNvSpPr/>
          <p:nvPr>
            <p:ph idx="3" type="pic"/>
          </p:nvPr>
        </p:nvSpPr>
        <p:spPr>
          <a:xfrm>
            <a:off x="1122001" y="1972500"/>
            <a:ext cx="4974000" cy="4123500"/>
          </a:xfrm>
          <a:prstGeom prst="rect">
            <a:avLst/>
          </a:prstGeom>
          <a:noFill/>
          <a:ln>
            <a:noFill/>
          </a:ln>
        </p:spPr>
      </p:sp>
      <p:sp>
        <p:nvSpPr>
          <p:cNvPr id="1540" name="Google Shape;1540;g189cf76c889_0_1523"/>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2000"/>
              <a:buNone/>
              <a:defRPr>
                <a:solidFill>
                  <a:schemeClr val="lt1"/>
                </a:solidFill>
              </a:defRPr>
            </a:lvl1pPr>
            <a:lvl2pPr indent="-228600" lvl="1" marL="914400" rtl="0" algn="l">
              <a:lnSpc>
                <a:spcPct val="100000"/>
              </a:lnSpc>
              <a:spcBef>
                <a:spcPts val="500"/>
              </a:spcBef>
              <a:spcAft>
                <a:spcPts val="0"/>
              </a:spcAft>
              <a:buClr>
                <a:schemeClr val="lt1"/>
              </a:buClr>
              <a:buSzPts val="1800"/>
              <a:buNone/>
              <a:defRPr>
                <a:solidFill>
                  <a:schemeClr val="lt1"/>
                </a:solidFill>
              </a:defRPr>
            </a:lvl2pPr>
            <a:lvl3pPr indent="-228600" lvl="2" marL="1371600" rtl="0" algn="l">
              <a:lnSpc>
                <a:spcPct val="100000"/>
              </a:lnSpc>
              <a:spcBef>
                <a:spcPts val="500"/>
              </a:spcBef>
              <a:spcAft>
                <a:spcPts val="0"/>
              </a:spcAft>
              <a:buClr>
                <a:schemeClr val="lt1"/>
              </a:buClr>
              <a:buSzPts val="1600"/>
              <a:buNone/>
              <a:defRPr>
                <a:solidFill>
                  <a:schemeClr val="lt1"/>
                </a:solidFill>
              </a:defRPr>
            </a:lvl3pPr>
            <a:lvl4pPr indent="-228600" lvl="3" marL="1828800" rtl="0" algn="l">
              <a:lnSpc>
                <a:spcPct val="100000"/>
              </a:lnSpc>
              <a:spcBef>
                <a:spcPts val="500"/>
              </a:spcBef>
              <a:spcAft>
                <a:spcPts val="0"/>
              </a:spcAft>
              <a:buClr>
                <a:schemeClr val="lt1"/>
              </a:buClr>
              <a:buSzPts val="1400"/>
              <a:buNone/>
              <a:defRPr>
                <a:solidFill>
                  <a:schemeClr val="lt1"/>
                </a:solidFill>
              </a:defRPr>
            </a:lvl4pPr>
            <a:lvl5pPr indent="-228600" lvl="4" marL="2286000" rtl="0" algn="l">
              <a:lnSpc>
                <a:spcPct val="100000"/>
              </a:lnSpc>
              <a:spcBef>
                <a:spcPts val="500"/>
              </a:spcBef>
              <a:spcAft>
                <a:spcPts val="0"/>
              </a:spcAft>
              <a:buClr>
                <a:schemeClr val="lt1"/>
              </a:buClr>
              <a:buSzPts val="1400"/>
              <a:buNone/>
              <a:defRPr>
                <a:solidFill>
                  <a:schemeClr val="lt1"/>
                </a:solidFill>
              </a:defRPr>
            </a:lvl5pPr>
            <a:lvl6pPr indent="-228600" lvl="5" marL="2743200" rtl="0" algn="l">
              <a:lnSpc>
                <a:spcPct val="100000"/>
              </a:lnSpc>
              <a:spcBef>
                <a:spcPts val="500"/>
              </a:spcBef>
              <a:spcAft>
                <a:spcPts val="0"/>
              </a:spcAft>
              <a:buClr>
                <a:schemeClr val="lt1"/>
              </a:buClr>
              <a:buSzPts val="1400"/>
              <a:buNone/>
              <a:defRPr sz="1400">
                <a:solidFill>
                  <a:schemeClr val="lt1"/>
                </a:solidFill>
              </a:defRPr>
            </a:lvl6pPr>
            <a:lvl7pPr indent="-228600" lvl="6" marL="3200400" rtl="0" algn="l">
              <a:lnSpc>
                <a:spcPct val="100000"/>
              </a:lnSpc>
              <a:spcBef>
                <a:spcPts val="500"/>
              </a:spcBef>
              <a:spcAft>
                <a:spcPts val="0"/>
              </a:spcAft>
              <a:buClr>
                <a:schemeClr val="lt1"/>
              </a:buClr>
              <a:buSzPts val="1400"/>
              <a:buNone/>
              <a:defRPr sz="1400">
                <a:solidFill>
                  <a:schemeClr val="lt1"/>
                </a:solidFill>
              </a:defRPr>
            </a:lvl7pPr>
            <a:lvl8pPr indent="-228600" lvl="7" marL="3657600" rtl="0" algn="l">
              <a:lnSpc>
                <a:spcPct val="100000"/>
              </a:lnSpc>
              <a:spcBef>
                <a:spcPts val="500"/>
              </a:spcBef>
              <a:spcAft>
                <a:spcPts val="0"/>
              </a:spcAft>
              <a:buClr>
                <a:schemeClr val="lt1"/>
              </a:buClr>
              <a:buSzPts val="1400"/>
              <a:buNone/>
              <a:defRPr sz="1400">
                <a:solidFill>
                  <a:schemeClr val="lt1"/>
                </a:solidFill>
              </a:defRPr>
            </a:lvl8pPr>
            <a:lvl9pPr indent="-228600" lvl="8" marL="4114800" rtl="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4">
  <p:cSld name="11_Blank_1_1_1_1_1">
    <p:spTree>
      <p:nvGrpSpPr>
        <p:cNvPr id="1541" name="Shape 1541"/>
        <p:cNvGrpSpPr/>
        <p:nvPr/>
      </p:nvGrpSpPr>
      <p:grpSpPr>
        <a:xfrm>
          <a:off x="0" y="0"/>
          <a:ext cx="0" cy="0"/>
          <a:chOff x="0" y="0"/>
          <a:chExt cx="0" cy="0"/>
        </a:xfrm>
      </p:grpSpPr>
      <p:sp>
        <p:nvSpPr>
          <p:cNvPr id="1542" name="Google Shape;1542;g189cf76c889_0_153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3" name="Google Shape;1543;g189cf76c889_0_1532"/>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44" name="Google Shape;1544;g189cf76c889_0_15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45" name="Google Shape;1545;g189cf76c889_0_15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46" name="Google Shape;1546;g189cf76c889_0_15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47" name="Google Shape;1547;g189cf76c889_0_153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48" name="Google Shape;1548;g189cf76c889_0_1532"/>
          <p:cNvSpPr/>
          <p:nvPr>
            <p:ph idx="3" type="pic"/>
          </p:nvPr>
        </p:nvSpPr>
        <p:spPr>
          <a:xfrm>
            <a:off x="1143000" y="1749300"/>
            <a:ext cx="4953000" cy="2136900"/>
          </a:xfrm>
          <a:prstGeom prst="rect">
            <a:avLst/>
          </a:prstGeom>
          <a:noFill/>
          <a:ln>
            <a:noFill/>
          </a:ln>
        </p:spPr>
      </p:sp>
      <p:sp>
        <p:nvSpPr>
          <p:cNvPr id="1549" name="Google Shape;1549;g189cf76c889_0_1532"/>
          <p:cNvSpPr/>
          <p:nvPr>
            <p:ph idx="4" type="pic"/>
          </p:nvPr>
        </p:nvSpPr>
        <p:spPr>
          <a:xfrm>
            <a:off x="1143000" y="4035300"/>
            <a:ext cx="4953000" cy="2136900"/>
          </a:xfrm>
          <a:prstGeom prst="rect">
            <a:avLst/>
          </a:prstGeom>
          <a:noFill/>
          <a:ln>
            <a:noFill/>
          </a:ln>
        </p:spPr>
      </p:sp>
      <p:sp>
        <p:nvSpPr>
          <p:cNvPr id="1550" name="Google Shape;1550;g189cf76c889_0_1532"/>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51" name="Google Shape;1551;g189cf76c889_0_1532"/>
          <p:cNvSpPr txBox="1"/>
          <p:nvPr>
            <p:ph idx="5"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5">
  <p:cSld name="11_Blank_1_1_1_1_1_1">
    <p:spTree>
      <p:nvGrpSpPr>
        <p:cNvPr id="1552" name="Shape 1552"/>
        <p:cNvGrpSpPr/>
        <p:nvPr/>
      </p:nvGrpSpPr>
      <p:grpSpPr>
        <a:xfrm>
          <a:off x="0" y="0"/>
          <a:ext cx="0" cy="0"/>
          <a:chOff x="0" y="0"/>
          <a:chExt cx="0" cy="0"/>
        </a:xfrm>
      </p:grpSpPr>
      <p:sp>
        <p:nvSpPr>
          <p:cNvPr id="1553" name="Google Shape;1553;g189cf76c889_0_154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54" name="Google Shape;1554;g189cf76c889_0_1543"/>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55" name="Google Shape;1555;g189cf76c889_0_15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56" name="Google Shape;1556;g189cf76c889_0_154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57" name="Google Shape;1557;g189cf76c889_0_15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58" name="Google Shape;1558;g189cf76c889_0_154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59" name="Google Shape;1559;g189cf76c889_0_1543"/>
          <p:cNvSpPr/>
          <p:nvPr>
            <p:ph idx="3" type="pic"/>
          </p:nvPr>
        </p:nvSpPr>
        <p:spPr>
          <a:xfrm>
            <a:off x="1141950" y="1673100"/>
            <a:ext cx="4953000" cy="1491600"/>
          </a:xfrm>
          <a:prstGeom prst="rect">
            <a:avLst/>
          </a:prstGeom>
          <a:noFill/>
          <a:ln>
            <a:noFill/>
          </a:ln>
        </p:spPr>
      </p:sp>
      <p:sp>
        <p:nvSpPr>
          <p:cNvPr id="1560" name="Google Shape;1560;g189cf76c889_0_1543"/>
          <p:cNvSpPr/>
          <p:nvPr>
            <p:ph idx="4" type="pic"/>
          </p:nvPr>
        </p:nvSpPr>
        <p:spPr>
          <a:xfrm>
            <a:off x="1141950" y="3268673"/>
            <a:ext cx="4953000" cy="1491600"/>
          </a:xfrm>
          <a:prstGeom prst="rect">
            <a:avLst/>
          </a:prstGeom>
          <a:noFill/>
          <a:ln>
            <a:noFill/>
          </a:ln>
        </p:spPr>
      </p:sp>
      <p:sp>
        <p:nvSpPr>
          <p:cNvPr id="1561" name="Google Shape;1561;g189cf76c889_0_154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
        <p:nvSpPr>
          <p:cNvPr id="1562" name="Google Shape;1562;g189cf76c889_0_1543"/>
          <p:cNvSpPr/>
          <p:nvPr>
            <p:ph idx="5" type="pic"/>
          </p:nvPr>
        </p:nvSpPr>
        <p:spPr>
          <a:xfrm>
            <a:off x="1140900" y="4864250"/>
            <a:ext cx="4953000" cy="1491600"/>
          </a:xfrm>
          <a:prstGeom prst="rect">
            <a:avLst/>
          </a:prstGeom>
          <a:noFill/>
          <a:ln>
            <a:noFill/>
          </a:ln>
        </p:spPr>
      </p:sp>
      <p:sp>
        <p:nvSpPr>
          <p:cNvPr id="1563" name="Google Shape;1563;g189cf76c889_0_1543"/>
          <p:cNvSpPr txBox="1"/>
          <p:nvPr>
            <p:ph idx="6"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
        <p:nvSpPr>
          <p:cNvPr id="1564" name="Google Shape;1564;g189cf76c889_0_1543"/>
          <p:cNvSpPr txBox="1"/>
          <p:nvPr>
            <p:ph idx="7"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700"/>
              <a:buNone/>
              <a:defRPr sz="1700">
                <a:solidFill>
                  <a:schemeClr val="lt1"/>
                </a:solidFill>
              </a:defRPr>
            </a:lvl1pPr>
            <a:lvl2pPr indent="-228600" lvl="1" marL="914400" rtl="0" algn="l">
              <a:lnSpc>
                <a:spcPct val="100000"/>
              </a:lnSpc>
              <a:spcBef>
                <a:spcPts val="500"/>
              </a:spcBef>
              <a:spcAft>
                <a:spcPts val="0"/>
              </a:spcAft>
              <a:buClr>
                <a:schemeClr val="lt1"/>
              </a:buClr>
              <a:buSzPts val="1500"/>
              <a:buNone/>
              <a:defRPr sz="1500">
                <a:solidFill>
                  <a:schemeClr val="lt1"/>
                </a:solidFill>
              </a:defRPr>
            </a:lvl2pPr>
            <a:lvl3pPr indent="-228600" lvl="2" marL="1371600" rtl="0" algn="l">
              <a:lnSpc>
                <a:spcPct val="100000"/>
              </a:lnSpc>
              <a:spcBef>
                <a:spcPts val="500"/>
              </a:spcBef>
              <a:spcAft>
                <a:spcPts val="0"/>
              </a:spcAft>
              <a:buClr>
                <a:schemeClr val="lt1"/>
              </a:buClr>
              <a:buSzPts val="1300"/>
              <a:buNone/>
              <a:defRPr sz="1300">
                <a:solidFill>
                  <a:schemeClr val="lt1"/>
                </a:solidFill>
              </a:defRPr>
            </a:lvl3pPr>
            <a:lvl4pPr indent="-228600" lvl="3" marL="1828800" rtl="0" algn="l">
              <a:lnSpc>
                <a:spcPct val="100000"/>
              </a:lnSpc>
              <a:spcBef>
                <a:spcPts val="500"/>
              </a:spcBef>
              <a:spcAft>
                <a:spcPts val="0"/>
              </a:spcAft>
              <a:buClr>
                <a:schemeClr val="lt1"/>
              </a:buClr>
              <a:buSzPts val="1100"/>
              <a:buNone/>
              <a:defRPr sz="1100">
                <a:solidFill>
                  <a:schemeClr val="lt1"/>
                </a:solidFill>
              </a:defRPr>
            </a:lvl4pPr>
            <a:lvl5pPr indent="-228600" lvl="4" marL="2286000" rtl="0" algn="l">
              <a:lnSpc>
                <a:spcPct val="100000"/>
              </a:lnSpc>
              <a:spcBef>
                <a:spcPts val="500"/>
              </a:spcBef>
              <a:spcAft>
                <a:spcPts val="0"/>
              </a:spcAft>
              <a:buClr>
                <a:schemeClr val="lt1"/>
              </a:buClr>
              <a:buSzPts val="1100"/>
              <a:buNone/>
              <a:defRPr sz="1100">
                <a:solidFill>
                  <a:schemeClr val="lt1"/>
                </a:solidFill>
              </a:defRPr>
            </a:lvl5pPr>
            <a:lvl6pPr indent="-228600" lvl="5" marL="2743200" rtl="0" algn="l">
              <a:lnSpc>
                <a:spcPct val="100000"/>
              </a:lnSpc>
              <a:spcBef>
                <a:spcPts val="500"/>
              </a:spcBef>
              <a:spcAft>
                <a:spcPts val="0"/>
              </a:spcAft>
              <a:buClr>
                <a:schemeClr val="lt1"/>
              </a:buClr>
              <a:buSzPts val="1100"/>
              <a:buNone/>
              <a:defRPr sz="1100">
                <a:solidFill>
                  <a:schemeClr val="lt1"/>
                </a:solidFill>
              </a:defRPr>
            </a:lvl6pPr>
            <a:lvl7pPr indent="-228600" lvl="6" marL="3200400" rtl="0" algn="l">
              <a:lnSpc>
                <a:spcPct val="100000"/>
              </a:lnSpc>
              <a:spcBef>
                <a:spcPts val="500"/>
              </a:spcBef>
              <a:spcAft>
                <a:spcPts val="0"/>
              </a:spcAft>
              <a:buClr>
                <a:schemeClr val="lt1"/>
              </a:buClr>
              <a:buSzPts val="1100"/>
              <a:buNone/>
              <a:defRPr sz="1100">
                <a:solidFill>
                  <a:schemeClr val="lt1"/>
                </a:solidFill>
              </a:defRPr>
            </a:lvl7pPr>
            <a:lvl8pPr indent="-228600" lvl="7" marL="3657600" rtl="0" algn="l">
              <a:lnSpc>
                <a:spcPct val="100000"/>
              </a:lnSpc>
              <a:spcBef>
                <a:spcPts val="500"/>
              </a:spcBef>
              <a:spcAft>
                <a:spcPts val="0"/>
              </a:spcAft>
              <a:buClr>
                <a:schemeClr val="lt1"/>
              </a:buClr>
              <a:buSzPts val="1100"/>
              <a:buNone/>
              <a:defRPr sz="1100">
                <a:solidFill>
                  <a:schemeClr val="lt1"/>
                </a:solidFill>
              </a:defRPr>
            </a:lvl8pPr>
            <a:lvl9pPr indent="-228600" lvl="8" marL="4114800" rtl="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6">
  <p:cSld name="11_Blank_1_1_1_1_1_1_1">
    <p:spTree>
      <p:nvGrpSpPr>
        <p:cNvPr id="1565" name="Shape 1565"/>
        <p:cNvGrpSpPr/>
        <p:nvPr/>
      </p:nvGrpSpPr>
      <p:grpSpPr>
        <a:xfrm>
          <a:off x="0" y="0"/>
          <a:ext cx="0" cy="0"/>
          <a:chOff x="0" y="0"/>
          <a:chExt cx="0" cy="0"/>
        </a:xfrm>
      </p:grpSpPr>
      <p:sp>
        <p:nvSpPr>
          <p:cNvPr id="1566" name="Google Shape;1566;g189cf76c889_0_155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67" name="Google Shape;1567;g189cf76c889_0_1556"/>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68" name="Google Shape;1568;g189cf76c889_0_155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69" name="Google Shape;1569;g189cf76c889_0_155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70" name="Google Shape;1570;g189cf76c889_0_155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71" name="Google Shape;1571;g189cf76c889_0_155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72" name="Google Shape;1572;g189cf76c889_0_155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73" name="Google Shape;1573;g189cf76c889_0_1556"/>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800"/>
              <a:buNone/>
              <a:defRPr sz="1800">
                <a:solidFill>
                  <a:schemeClr val="lt1"/>
                </a:solidFill>
              </a:defRPr>
            </a:lvl1pPr>
            <a:lvl2pPr indent="-228600" lvl="1" marL="914400" rtl="0" algn="l">
              <a:lnSpc>
                <a:spcPct val="100000"/>
              </a:lnSpc>
              <a:spcBef>
                <a:spcPts val="500"/>
              </a:spcBef>
              <a:spcAft>
                <a:spcPts val="0"/>
              </a:spcAft>
              <a:buClr>
                <a:schemeClr val="lt1"/>
              </a:buClr>
              <a:buSzPts val="1600"/>
              <a:buNone/>
              <a:defRPr sz="1600">
                <a:solidFill>
                  <a:schemeClr val="lt1"/>
                </a:solidFill>
              </a:defRPr>
            </a:lvl2pPr>
            <a:lvl3pPr indent="-228600" lvl="2" marL="1371600" rtl="0" algn="l">
              <a:lnSpc>
                <a:spcPct val="100000"/>
              </a:lnSpc>
              <a:spcBef>
                <a:spcPts val="500"/>
              </a:spcBef>
              <a:spcAft>
                <a:spcPts val="0"/>
              </a:spcAft>
              <a:buClr>
                <a:schemeClr val="lt1"/>
              </a:buClr>
              <a:buSzPts val="1400"/>
              <a:buNone/>
              <a:defRPr sz="1400">
                <a:solidFill>
                  <a:schemeClr val="lt1"/>
                </a:solidFill>
              </a:defRPr>
            </a:lvl3pPr>
            <a:lvl4pPr indent="-228600" lvl="3" marL="1828800" rtl="0" algn="l">
              <a:lnSpc>
                <a:spcPct val="100000"/>
              </a:lnSpc>
              <a:spcBef>
                <a:spcPts val="500"/>
              </a:spcBef>
              <a:spcAft>
                <a:spcPts val="0"/>
              </a:spcAft>
              <a:buClr>
                <a:schemeClr val="lt1"/>
              </a:buClr>
              <a:buSzPts val="1200"/>
              <a:buNone/>
              <a:defRPr sz="1200">
                <a:solidFill>
                  <a:schemeClr val="lt1"/>
                </a:solidFill>
              </a:defRPr>
            </a:lvl4pPr>
            <a:lvl5pPr indent="-228600" lvl="4" marL="2286000" rtl="0" algn="l">
              <a:lnSpc>
                <a:spcPct val="100000"/>
              </a:lnSpc>
              <a:spcBef>
                <a:spcPts val="500"/>
              </a:spcBef>
              <a:spcAft>
                <a:spcPts val="0"/>
              </a:spcAft>
              <a:buClr>
                <a:schemeClr val="lt1"/>
              </a:buClr>
              <a:buSzPts val="1200"/>
              <a:buNone/>
              <a:defRPr sz="1200">
                <a:solidFill>
                  <a:schemeClr val="lt1"/>
                </a:solidFill>
              </a:defRPr>
            </a:lvl5pPr>
            <a:lvl6pPr indent="-228600" lvl="5" marL="2743200" rtl="0" algn="l">
              <a:lnSpc>
                <a:spcPct val="100000"/>
              </a:lnSpc>
              <a:spcBef>
                <a:spcPts val="500"/>
              </a:spcBef>
              <a:spcAft>
                <a:spcPts val="0"/>
              </a:spcAft>
              <a:buClr>
                <a:schemeClr val="lt1"/>
              </a:buClr>
              <a:buSzPts val="1200"/>
              <a:buNone/>
              <a:defRPr sz="1200">
                <a:solidFill>
                  <a:schemeClr val="lt1"/>
                </a:solidFill>
              </a:defRPr>
            </a:lvl6pPr>
            <a:lvl7pPr indent="-228600" lvl="6" marL="3200400" rtl="0" algn="l">
              <a:lnSpc>
                <a:spcPct val="100000"/>
              </a:lnSpc>
              <a:spcBef>
                <a:spcPts val="500"/>
              </a:spcBef>
              <a:spcAft>
                <a:spcPts val="0"/>
              </a:spcAft>
              <a:buClr>
                <a:schemeClr val="lt1"/>
              </a:buClr>
              <a:buSzPts val="1200"/>
              <a:buNone/>
              <a:defRPr sz="1200">
                <a:solidFill>
                  <a:schemeClr val="lt1"/>
                </a:solidFill>
              </a:defRPr>
            </a:lvl7pPr>
            <a:lvl8pPr indent="-228600" lvl="7" marL="3657600" rtl="0" algn="l">
              <a:lnSpc>
                <a:spcPct val="100000"/>
              </a:lnSpc>
              <a:spcBef>
                <a:spcPts val="500"/>
              </a:spcBef>
              <a:spcAft>
                <a:spcPts val="0"/>
              </a:spcAft>
              <a:buClr>
                <a:schemeClr val="lt1"/>
              </a:buClr>
              <a:buSzPts val="1200"/>
              <a:buNone/>
              <a:defRPr sz="1200">
                <a:solidFill>
                  <a:schemeClr val="lt1"/>
                </a:solidFill>
              </a:defRPr>
            </a:lvl8pPr>
            <a:lvl9pPr indent="-228600" lvl="8" marL="4114800" rtl="0" algn="l">
              <a:lnSpc>
                <a:spcPct val="100000"/>
              </a:lnSpc>
              <a:spcBef>
                <a:spcPts val="500"/>
              </a:spcBef>
              <a:spcAft>
                <a:spcPts val="0"/>
              </a:spcAft>
              <a:buClr>
                <a:schemeClr val="lt1"/>
              </a:buClr>
              <a:buSzPts val="1200"/>
              <a:buNone/>
              <a:defRPr sz="1200">
                <a:solidFill>
                  <a:schemeClr val="lt1"/>
                </a:solidFill>
              </a:defRPr>
            </a:lvl9pPr>
          </a:lstStyle>
          <a:p/>
        </p:txBody>
      </p:sp>
      <p:sp>
        <p:nvSpPr>
          <p:cNvPr id="1574" name="Google Shape;1574;g189cf76c889_0_1556"/>
          <p:cNvSpPr/>
          <p:nvPr>
            <p:ph idx="4" type="pic"/>
          </p:nvPr>
        </p:nvSpPr>
        <p:spPr>
          <a:xfrm>
            <a:off x="3686431" y="1749300"/>
            <a:ext cx="2409600" cy="2136900"/>
          </a:xfrm>
          <a:prstGeom prst="rect">
            <a:avLst/>
          </a:prstGeom>
          <a:noFill/>
          <a:ln>
            <a:noFill/>
          </a:ln>
        </p:spPr>
      </p:sp>
      <p:sp>
        <p:nvSpPr>
          <p:cNvPr id="1575" name="Google Shape;1575;g189cf76c889_0_1556"/>
          <p:cNvSpPr/>
          <p:nvPr>
            <p:ph idx="5" type="pic"/>
          </p:nvPr>
        </p:nvSpPr>
        <p:spPr>
          <a:xfrm>
            <a:off x="3686431" y="4035300"/>
            <a:ext cx="2409600" cy="2136900"/>
          </a:xfrm>
          <a:prstGeom prst="rect">
            <a:avLst/>
          </a:prstGeom>
          <a:noFill/>
          <a:ln>
            <a:noFill/>
          </a:ln>
        </p:spPr>
      </p:sp>
      <p:sp>
        <p:nvSpPr>
          <p:cNvPr id="1576" name="Google Shape;1576;g189cf76c889_0_1556"/>
          <p:cNvSpPr/>
          <p:nvPr>
            <p:ph idx="6" type="pic"/>
          </p:nvPr>
        </p:nvSpPr>
        <p:spPr>
          <a:xfrm>
            <a:off x="1143000" y="1752600"/>
            <a:ext cx="2409600" cy="2136900"/>
          </a:xfrm>
          <a:prstGeom prst="rect">
            <a:avLst/>
          </a:prstGeom>
          <a:noFill/>
          <a:ln>
            <a:noFill/>
          </a:ln>
        </p:spPr>
      </p:sp>
      <p:sp>
        <p:nvSpPr>
          <p:cNvPr id="1577" name="Google Shape;1577;g189cf76c889_0_1556"/>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Background Small Flower 7">
  <p:cSld name="11_Blank_1_1_1_1_1_1_1_1">
    <p:spTree>
      <p:nvGrpSpPr>
        <p:cNvPr id="1578" name="Shape 1578"/>
        <p:cNvGrpSpPr/>
        <p:nvPr/>
      </p:nvGrpSpPr>
      <p:grpSpPr>
        <a:xfrm>
          <a:off x="0" y="0"/>
          <a:ext cx="0" cy="0"/>
          <a:chOff x="0" y="0"/>
          <a:chExt cx="0" cy="0"/>
        </a:xfrm>
      </p:grpSpPr>
      <p:sp>
        <p:nvSpPr>
          <p:cNvPr id="1579" name="Google Shape;1579;g189cf76c889_0_156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1"/>
              </a:buClr>
              <a:buSzPts val="4400"/>
              <a:buFont typeface="Aria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0" name="Google Shape;1580;g189cf76c889_0_1569"/>
          <p:cNvSpPr/>
          <p:nvPr/>
        </p:nvSpPr>
        <p:spPr>
          <a:xfrm>
            <a:off x="1" y="0"/>
            <a:ext cx="12192000" cy="6858000"/>
          </a:xfrm>
          <a:prstGeom prst="rect">
            <a:avLst/>
          </a:prstGeom>
          <a:solidFill>
            <a:srgbClr val="F4C158"/>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581" name="Google Shape;1581;g189cf76c889_0_15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82" name="Google Shape;1582;g189cf76c889_0_156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83" name="Google Shape;1583;g189cf76c889_0_15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84" name="Google Shape;1584;g189cf76c889_0_156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200"/>
              <a:buNone/>
              <a:defRPr>
                <a:solidFill>
                  <a:schemeClr val="lt1"/>
                </a:solidFill>
              </a:defRPr>
            </a:lvl1pPr>
            <a:lvl2pPr lvl="1" rtl="0" algn="ctr">
              <a:lnSpc>
                <a:spcPct val="100000"/>
              </a:lnSpc>
              <a:spcBef>
                <a:spcPts val="0"/>
              </a:spcBef>
              <a:spcAft>
                <a:spcPts val="0"/>
              </a:spcAft>
              <a:buClr>
                <a:schemeClr val="lt1"/>
              </a:buClr>
              <a:buSzPts val="800"/>
              <a:buNone/>
              <a:defRPr sz="1200">
                <a:solidFill>
                  <a:schemeClr val="lt1"/>
                </a:solidFill>
              </a:defRPr>
            </a:lvl2pPr>
            <a:lvl3pPr lvl="2" rtl="0" algn="ctr">
              <a:lnSpc>
                <a:spcPct val="100000"/>
              </a:lnSpc>
              <a:spcBef>
                <a:spcPts val="0"/>
              </a:spcBef>
              <a:spcAft>
                <a:spcPts val="0"/>
              </a:spcAft>
              <a:buClr>
                <a:schemeClr val="lt1"/>
              </a:buClr>
              <a:buSzPts val="800"/>
              <a:buNone/>
              <a:defRPr sz="1200">
                <a:solidFill>
                  <a:schemeClr val="lt1"/>
                </a:solidFill>
              </a:defRPr>
            </a:lvl3pPr>
            <a:lvl4pPr lvl="3" rtl="0" algn="ctr">
              <a:lnSpc>
                <a:spcPct val="100000"/>
              </a:lnSpc>
              <a:spcBef>
                <a:spcPts val="0"/>
              </a:spcBef>
              <a:spcAft>
                <a:spcPts val="0"/>
              </a:spcAft>
              <a:buClr>
                <a:schemeClr val="lt1"/>
              </a:buClr>
              <a:buSzPts val="800"/>
              <a:buNone/>
              <a:defRPr sz="1200">
                <a:solidFill>
                  <a:schemeClr val="lt1"/>
                </a:solidFill>
              </a:defRPr>
            </a:lvl4pPr>
            <a:lvl5pPr lvl="4" rtl="0" algn="ctr">
              <a:lnSpc>
                <a:spcPct val="100000"/>
              </a:lnSpc>
              <a:spcBef>
                <a:spcPts val="0"/>
              </a:spcBef>
              <a:spcAft>
                <a:spcPts val="0"/>
              </a:spcAft>
              <a:buClr>
                <a:schemeClr val="lt1"/>
              </a:buClr>
              <a:buSzPts val="800"/>
              <a:buNone/>
              <a:defRPr sz="1200">
                <a:solidFill>
                  <a:schemeClr val="lt1"/>
                </a:solidFill>
              </a:defRPr>
            </a:lvl5pPr>
            <a:lvl6pPr lvl="5" rtl="0" algn="ctr">
              <a:lnSpc>
                <a:spcPct val="100000"/>
              </a:lnSpc>
              <a:spcBef>
                <a:spcPts val="0"/>
              </a:spcBef>
              <a:spcAft>
                <a:spcPts val="0"/>
              </a:spcAft>
              <a:buClr>
                <a:schemeClr val="lt1"/>
              </a:buClr>
              <a:buSzPts val="800"/>
              <a:buNone/>
              <a:defRPr sz="1200">
                <a:solidFill>
                  <a:schemeClr val="lt1"/>
                </a:solidFill>
              </a:defRPr>
            </a:lvl6pPr>
            <a:lvl7pPr lvl="6" rtl="0" algn="ctr">
              <a:lnSpc>
                <a:spcPct val="100000"/>
              </a:lnSpc>
              <a:spcBef>
                <a:spcPts val="0"/>
              </a:spcBef>
              <a:spcAft>
                <a:spcPts val="0"/>
              </a:spcAft>
              <a:buClr>
                <a:schemeClr val="lt1"/>
              </a:buClr>
              <a:buSzPts val="800"/>
              <a:buNone/>
              <a:defRPr sz="1200">
                <a:solidFill>
                  <a:schemeClr val="lt1"/>
                </a:solidFill>
              </a:defRPr>
            </a:lvl7pPr>
            <a:lvl8pPr lvl="7" rtl="0" algn="ctr">
              <a:lnSpc>
                <a:spcPct val="100000"/>
              </a:lnSpc>
              <a:spcBef>
                <a:spcPts val="0"/>
              </a:spcBef>
              <a:spcAft>
                <a:spcPts val="0"/>
              </a:spcAft>
              <a:buClr>
                <a:schemeClr val="lt1"/>
              </a:buClr>
              <a:buSzPts val="800"/>
              <a:buNone/>
              <a:defRPr sz="1200">
                <a:solidFill>
                  <a:schemeClr val="lt1"/>
                </a:solidFill>
              </a:defRPr>
            </a:lvl8pPr>
            <a:lvl9pPr lvl="8" rtl="0" algn="ctr">
              <a:lnSpc>
                <a:spcPct val="100000"/>
              </a:lnSpc>
              <a:spcBef>
                <a:spcPts val="0"/>
              </a:spcBef>
              <a:spcAft>
                <a:spcPts val="0"/>
              </a:spcAft>
              <a:buClr>
                <a:schemeClr val="lt1"/>
              </a:buClr>
              <a:buSzPts val="800"/>
              <a:buNone/>
              <a:defRPr sz="1200">
                <a:solidFill>
                  <a:schemeClr val="lt1"/>
                </a:solidFill>
              </a:defRPr>
            </a:lvl9pPr>
          </a:lstStyle>
          <a:p/>
        </p:txBody>
      </p:sp>
      <p:sp>
        <p:nvSpPr>
          <p:cNvPr id="1585" name="Google Shape;1585;g189cf76c889_0_1569"/>
          <p:cNvSpPr/>
          <p:nvPr>
            <p:ph idx="3" type="pic"/>
          </p:nvPr>
        </p:nvSpPr>
        <p:spPr>
          <a:xfrm>
            <a:off x="1140001" y="1972500"/>
            <a:ext cx="9912000" cy="4123500"/>
          </a:xfrm>
          <a:prstGeom prst="rect">
            <a:avLst/>
          </a:prstGeom>
          <a:noFill/>
          <a:ln>
            <a:noFill/>
          </a:ln>
        </p:spPr>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p:cSld name="9_Blank_1">
    <p:spTree>
      <p:nvGrpSpPr>
        <p:cNvPr id="1586" name="Shape 1586"/>
        <p:cNvGrpSpPr/>
        <p:nvPr/>
      </p:nvGrpSpPr>
      <p:grpSpPr>
        <a:xfrm>
          <a:off x="0" y="0"/>
          <a:ext cx="0" cy="0"/>
          <a:chOff x="0" y="0"/>
          <a:chExt cx="0" cy="0"/>
        </a:xfrm>
      </p:grpSpPr>
      <p:sp>
        <p:nvSpPr>
          <p:cNvPr id="1587" name="Google Shape;1587;g189cf76c889_0_1577"/>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8" name="Google Shape;1588;g189cf76c889_0_157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1589" name="Google Shape;1589;g189cf76c889_0_1577"/>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590" name="Google Shape;1590;g189cf76c889_0_157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91" name="Google Shape;1591;g189cf76c889_0_157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1">
  <p:cSld name="17_Blank_1_4">
    <p:spTree>
      <p:nvGrpSpPr>
        <p:cNvPr id="1592" name="Shape 1592"/>
        <p:cNvGrpSpPr/>
        <p:nvPr/>
      </p:nvGrpSpPr>
      <p:grpSpPr>
        <a:xfrm>
          <a:off x="0" y="0"/>
          <a:ext cx="0" cy="0"/>
          <a:chOff x="0" y="0"/>
          <a:chExt cx="0" cy="0"/>
        </a:xfrm>
      </p:grpSpPr>
      <p:sp>
        <p:nvSpPr>
          <p:cNvPr id="1593" name="Google Shape;1593;g189cf76c889_0_1583"/>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94" name="Google Shape;1594;g189cf76c889_0_158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595" name="Google Shape;1595;g189cf76c889_0_158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596" name="Google Shape;1596;g189cf76c889_0_158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597" name="Google Shape;1597;g189cf76c889_0_15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98" name="Google Shape;1598;g189cf76c889_0_15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599" name="Google Shape;1599;g189cf76c889_0_1583"/>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6">
  <p:cSld name="Custom Layout_1_1_4_1_3_1">
    <p:bg>
      <p:bgPr>
        <a:solidFill>
          <a:schemeClr val="dk1"/>
        </a:solidFill>
      </p:bgPr>
    </p:bg>
    <p:spTree>
      <p:nvGrpSpPr>
        <p:cNvPr id="132" name="Shape 132"/>
        <p:cNvGrpSpPr/>
        <p:nvPr/>
      </p:nvGrpSpPr>
      <p:grpSpPr>
        <a:xfrm>
          <a:off x="0" y="0"/>
          <a:ext cx="0" cy="0"/>
          <a:chOff x="0" y="0"/>
          <a:chExt cx="0" cy="0"/>
        </a:xfrm>
      </p:grpSpPr>
      <p:sp>
        <p:nvSpPr>
          <p:cNvPr id="133" name="Google Shape;133;g189cf76c889_0_1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g189cf76c889_0_123"/>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5" name="Google Shape;135;g189cf76c889_0_12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36" name="Google Shape;136;g189cf76c889_0_1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37" name="Google Shape;137;g189cf76c889_0_12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8" name="Google Shape;138;g189cf76c889_0_123"/>
          <p:cNvSpPr txBox="1"/>
          <p:nvPr>
            <p:ph idx="3"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39" name="Google Shape;139;g189cf76c889_0_123"/>
          <p:cNvSpPr/>
          <p:nvPr>
            <p:ph idx="4" type="pic"/>
          </p:nvPr>
        </p:nvSpPr>
        <p:spPr>
          <a:xfrm>
            <a:off x="3686431" y="1749300"/>
            <a:ext cx="2409600" cy="2136900"/>
          </a:xfrm>
          <a:prstGeom prst="rect">
            <a:avLst/>
          </a:prstGeom>
          <a:noFill/>
          <a:ln>
            <a:noFill/>
          </a:ln>
        </p:spPr>
      </p:sp>
      <p:sp>
        <p:nvSpPr>
          <p:cNvPr id="140" name="Google Shape;140;g189cf76c889_0_123"/>
          <p:cNvSpPr/>
          <p:nvPr>
            <p:ph idx="5" type="pic"/>
          </p:nvPr>
        </p:nvSpPr>
        <p:spPr>
          <a:xfrm>
            <a:off x="3686431" y="4035300"/>
            <a:ext cx="2409600" cy="2136900"/>
          </a:xfrm>
          <a:prstGeom prst="rect">
            <a:avLst/>
          </a:prstGeom>
          <a:noFill/>
          <a:ln>
            <a:noFill/>
          </a:ln>
        </p:spPr>
      </p:sp>
      <p:sp>
        <p:nvSpPr>
          <p:cNvPr id="141" name="Google Shape;141;g189cf76c889_0_123"/>
          <p:cNvSpPr/>
          <p:nvPr>
            <p:ph idx="6" type="pic"/>
          </p:nvPr>
        </p:nvSpPr>
        <p:spPr>
          <a:xfrm>
            <a:off x="1143000" y="1752600"/>
            <a:ext cx="2409600" cy="2136900"/>
          </a:xfrm>
          <a:prstGeom prst="rect">
            <a:avLst/>
          </a:prstGeom>
          <a:noFill/>
          <a:ln>
            <a:noFill/>
          </a:ln>
        </p:spPr>
      </p:sp>
      <p:sp>
        <p:nvSpPr>
          <p:cNvPr id="142" name="Google Shape;142;g189cf76c889_0_123"/>
          <p:cNvSpPr/>
          <p:nvPr>
            <p:ph idx="7" type="pic"/>
          </p:nvPr>
        </p:nvSpPr>
        <p:spPr>
          <a:xfrm>
            <a:off x="1143000" y="4038600"/>
            <a:ext cx="2409600" cy="2136900"/>
          </a:xfrm>
          <a:prstGeom prst="rect">
            <a:avLst/>
          </a:prstGeom>
          <a:no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2">
  <p:cSld name="17_Blank_2_4">
    <p:spTree>
      <p:nvGrpSpPr>
        <p:cNvPr id="1600" name="Shape 1600"/>
        <p:cNvGrpSpPr/>
        <p:nvPr/>
      </p:nvGrpSpPr>
      <p:grpSpPr>
        <a:xfrm>
          <a:off x="0" y="0"/>
          <a:ext cx="0" cy="0"/>
          <a:chOff x="0" y="0"/>
          <a:chExt cx="0" cy="0"/>
        </a:xfrm>
      </p:grpSpPr>
      <p:sp>
        <p:nvSpPr>
          <p:cNvPr id="1601" name="Google Shape;1601;g189cf76c889_0_1591"/>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02" name="Google Shape;1602;g189cf76c889_0_159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03" name="Google Shape;1603;g189cf76c889_0_159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04" name="Google Shape;1604;g189cf76c889_0_159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05" name="Google Shape;1605;g189cf76c889_0_15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06" name="Google Shape;1606;g189cf76c889_0_159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07" name="Google Shape;1607;g189cf76c889_0_1591"/>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08" name="Google Shape;1608;g189cf76c889_0_15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3">
  <p:cSld name="17_Blank_3_4">
    <p:spTree>
      <p:nvGrpSpPr>
        <p:cNvPr id="1609" name="Shape 1609"/>
        <p:cNvGrpSpPr/>
        <p:nvPr/>
      </p:nvGrpSpPr>
      <p:grpSpPr>
        <a:xfrm>
          <a:off x="0" y="0"/>
          <a:ext cx="0" cy="0"/>
          <a:chOff x="0" y="0"/>
          <a:chExt cx="0" cy="0"/>
        </a:xfrm>
      </p:grpSpPr>
      <p:sp>
        <p:nvSpPr>
          <p:cNvPr id="1610" name="Google Shape;1610;g189cf76c889_0_1600"/>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1" name="Google Shape;1611;g189cf76c889_0_160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12" name="Google Shape;1612;g189cf76c889_0_160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13" name="Google Shape;1613;g189cf76c889_0_160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14" name="Google Shape;1614;g189cf76c889_0_160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5" name="Google Shape;1615;g189cf76c889_0_160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16" name="Google Shape;1616;g189cf76c889_0_1600"/>
          <p:cNvSpPr/>
          <p:nvPr>
            <p:ph idx="2" type="pic"/>
          </p:nvPr>
        </p:nvSpPr>
        <p:spPr>
          <a:xfrm>
            <a:off x="1122001" y="1972500"/>
            <a:ext cx="4974000" cy="4123500"/>
          </a:xfrm>
          <a:prstGeom prst="rect">
            <a:avLst/>
          </a:prstGeom>
          <a:noFill/>
          <a:ln>
            <a:noFill/>
          </a:ln>
        </p:spPr>
      </p:sp>
      <p:sp>
        <p:nvSpPr>
          <p:cNvPr id="1617" name="Google Shape;1617;g189cf76c889_0_160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4">
  <p:cSld name="17_Blank_4_4">
    <p:spTree>
      <p:nvGrpSpPr>
        <p:cNvPr id="1618" name="Shape 1618"/>
        <p:cNvGrpSpPr/>
        <p:nvPr/>
      </p:nvGrpSpPr>
      <p:grpSpPr>
        <a:xfrm>
          <a:off x="0" y="0"/>
          <a:ext cx="0" cy="0"/>
          <a:chOff x="0" y="0"/>
          <a:chExt cx="0" cy="0"/>
        </a:xfrm>
      </p:grpSpPr>
      <p:sp>
        <p:nvSpPr>
          <p:cNvPr id="1619" name="Google Shape;1619;g189cf76c889_0_1609"/>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20" name="Google Shape;1620;g189cf76c889_0_160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21" name="Google Shape;1621;g189cf76c889_0_160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22" name="Google Shape;1622;g189cf76c889_0_16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23" name="Google Shape;1623;g189cf76c889_0_16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24" name="Google Shape;1624;g189cf76c889_0_16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25" name="Google Shape;1625;g189cf76c889_0_1609"/>
          <p:cNvSpPr/>
          <p:nvPr>
            <p:ph idx="2" type="pic"/>
          </p:nvPr>
        </p:nvSpPr>
        <p:spPr>
          <a:xfrm>
            <a:off x="1143000" y="1749300"/>
            <a:ext cx="4953000" cy="2136900"/>
          </a:xfrm>
          <a:prstGeom prst="rect">
            <a:avLst/>
          </a:prstGeom>
          <a:noFill/>
          <a:ln>
            <a:noFill/>
          </a:ln>
        </p:spPr>
      </p:sp>
      <p:sp>
        <p:nvSpPr>
          <p:cNvPr id="1626" name="Google Shape;1626;g189cf76c889_0_1609"/>
          <p:cNvSpPr/>
          <p:nvPr>
            <p:ph idx="3" type="pic"/>
          </p:nvPr>
        </p:nvSpPr>
        <p:spPr>
          <a:xfrm>
            <a:off x="1143000" y="4035300"/>
            <a:ext cx="4953000" cy="2136900"/>
          </a:xfrm>
          <a:prstGeom prst="rect">
            <a:avLst/>
          </a:prstGeom>
          <a:noFill/>
          <a:ln>
            <a:noFill/>
          </a:ln>
        </p:spPr>
      </p:sp>
      <p:sp>
        <p:nvSpPr>
          <p:cNvPr id="1627" name="Google Shape;1627;g189cf76c889_0_160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28" name="Google Shape;1628;g189cf76c889_0_160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5">
  <p:cSld name="17_Blank_6_4">
    <p:spTree>
      <p:nvGrpSpPr>
        <p:cNvPr id="1629" name="Shape 1629"/>
        <p:cNvGrpSpPr/>
        <p:nvPr/>
      </p:nvGrpSpPr>
      <p:grpSpPr>
        <a:xfrm>
          <a:off x="0" y="0"/>
          <a:ext cx="0" cy="0"/>
          <a:chOff x="0" y="0"/>
          <a:chExt cx="0" cy="0"/>
        </a:xfrm>
      </p:grpSpPr>
      <p:sp>
        <p:nvSpPr>
          <p:cNvPr id="1630" name="Google Shape;1630;g189cf76c889_0_1620"/>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31" name="Google Shape;1631;g189cf76c889_0_162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32" name="Google Shape;1632;g189cf76c889_0_162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33" name="Google Shape;1633;g189cf76c889_0_162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34" name="Google Shape;1634;g189cf76c889_0_16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35" name="Google Shape;1635;g189cf76c889_0_16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36" name="Google Shape;1636;g189cf76c889_0_1620"/>
          <p:cNvSpPr/>
          <p:nvPr>
            <p:ph idx="2" type="pic"/>
          </p:nvPr>
        </p:nvSpPr>
        <p:spPr>
          <a:xfrm>
            <a:off x="1141950" y="1673100"/>
            <a:ext cx="4953000" cy="1491600"/>
          </a:xfrm>
          <a:prstGeom prst="rect">
            <a:avLst/>
          </a:prstGeom>
          <a:noFill/>
          <a:ln>
            <a:noFill/>
          </a:ln>
        </p:spPr>
      </p:sp>
      <p:sp>
        <p:nvSpPr>
          <p:cNvPr id="1637" name="Google Shape;1637;g189cf76c889_0_1620"/>
          <p:cNvSpPr/>
          <p:nvPr>
            <p:ph idx="3" type="pic"/>
          </p:nvPr>
        </p:nvSpPr>
        <p:spPr>
          <a:xfrm>
            <a:off x="1141950" y="3268673"/>
            <a:ext cx="4953000" cy="1491600"/>
          </a:xfrm>
          <a:prstGeom prst="rect">
            <a:avLst/>
          </a:prstGeom>
          <a:noFill/>
          <a:ln>
            <a:noFill/>
          </a:ln>
        </p:spPr>
      </p:sp>
      <p:sp>
        <p:nvSpPr>
          <p:cNvPr id="1638" name="Google Shape;1638;g189cf76c889_0_162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639" name="Google Shape;1639;g189cf76c889_0_1620"/>
          <p:cNvSpPr/>
          <p:nvPr>
            <p:ph idx="4" type="pic"/>
          </p:nvPr>
        </p:nvSpPr>
        <p:spPr>
          <a:xfrm>
            <a:off x="1140900" y="4864250"/>
            <a:ext cx="4953000" cy="1491600"/>
          </a:xfrm>
          <a:prstGeom prst="rect">
            <a:avLst/>
          </a:prstGeom>
          <a:noFill/>
          <a:ln>
            <a:noFill/>
          </a:ln>
        </p:spPr>
      </p:sp>
      <p:sp>
        <p:nvSpPr>
          <p:cNvPr id="1640" name="Google Shape;1640;g189cf76c889_0_162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641" name="Google Shape;1641;g189cf76c889_0_162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6">
  <p:cSld name="17_Blank_7_5">
    <p:spTree>
      <p:nvGrpSpPr>
        <p:cNvPr id="1642" name="Shape 1642"/>
        <p:cNvGrpSpPr/>
        <p:nvPr/>
      </p:nvGrpSpPr>
      <p:grpSpPr>
        <a:xfrm>
          <a:off x="0" y="0"/>
          <a:ext cx="0" cy="0"/>
          <a:chOff x="0" y="0"/>
          <a:chExt cx="0" cy="0"/>
        </a:xfrm>
      </p:grpSpPr>
      <p:sp>
        <p:nvSpPr>
          <p:cNvPr id="1643" name="Google Shape;1643;g189cf76c889_0_1633"/>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4" name="Google Shape;1644;g189cf76c889_0_163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45" name="Google Shape;1645;g189cf76c889_0_163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46" name="Google Shape;1646;g189cf76c889_0_163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47" name="Google Shape;1647;g189cf76c889_0_16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48" name="Google Shape;1648;g189cf76c889_0_163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49" name="Google Shape;1649;g189cf76c889_0_163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50" name="Google Shape;1650;g189cf76c889_0_163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651" name="Google Shape;1651;g189cf76c889_0_1633"/>
          <p:cNvSpPr/>
          <p:nvPr>
            <p:ph idx="3" type="pic"/>
          </p:nvPr>
        </p:nvSpPr>
        <p:spPr>
          <a:xfrm>
            <a:off x="3686431" y="1749300"/>
            <a:ext cx="2409600" cy="2136900"/>
          </a:xfrm>
          <a:prstGeom prst="rect">
            <a:avLst/>
          </a:prstGeom>
          <a:noFill/>
          <a:ln>
            <a:noFill/>
          </a:ln>
        </p:spPr>
      </p:sp>
      <p:sp>
        <p:nvSpPr>
          <p:cNvPr id="1652" name="Google Shape;1652;g189cf76c889_0_1633"/>
          <p:cNvSpPr/>
          <p:nvPr>
            <p:ph idx="4" type="pic"/>
          </p:nvPr>
        </p:nvSpPr>
        <p:spPr>
          <a:xfrm>
            <a:off x="3686431" y="4035300"/>
            <a:ext cx="2409600" cy="2136900"/>
          </a:xfrm>
          <a:prstGeom prst="rect">
            <a:avLst/>
          </a:prstGeom>
          <a:noFill/>
          <a:ln>
            <a:noFill/>
          </a:ln>
        </p:spPr>
      </p:sp>
      <p:sp>
        <p:nvSpPr>
          <p:cNvPr id="1653" name="Google Shape;1653;g189cf76c889_0_1633"/>
          <p:cNvSpPr/>
          <p:nvPr>
            <p:ph idx="5" type="pic"/>
          </p:nvPr>
        </p:nvSpPr>
        <p:spPr>
          <a:xfrm>
            <a:off x="1143000" y="1752600"/>
            <a:ext cx="2409600" cy="2136900"/>
          </a:xfrm>
          <a:prstGeom prst="rect">
            <a:avLst/>
          </a:prstGeom>
          <a:noFill/>
          <a:ln>
            <a:noFill/>
          </a:ln>
        </p:spPr>
      </p:sp>
      <p:sp>
        <p:nvSpPr>
          <p:cNvPr id="1654" name="Google Shape;1654;g189cf76c889_0_1633"/>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ackground Small Flower 7">
  <p:cSld name="17_Blank_7_1_5">
    <p:spTree>
      <p:nvGrpSpPr>
        <p:cNvPr id="1655" name="Shape 1655"/>
        <p:cNvGrpSpPr/>
        <p:nvPr/>
      </p:nvGrpSpPr>
      <p:grpSpPr>
        <a:xfrm>
          <a:off x="0" y="0"/>
          <a:ext cx="0" cy="0"/>
          <a:chOff x="0" y="0"/>
          <a:chExt cx="0" cy="0"/>
        </a:xfrm>
      </p:grpSpPr>
      <p:sp>
        <p:nvSpPr>
          <p:cNvPr id="1656" name="Google Shape;1656;g189cf76c889_0_1646"/>
          <p:cNvSpPr/>
          <p:nvPr/>
        </p:nvSpPr>
        <p:spPr>
          <a:xfrm>
            <a:off x="1"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57" name="Google Shape;1657;g189cf76c889_0_164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58" name="Google Shape;1658;g189cf76c889_0_164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59" name="Google Shape;1659;g189cf76c889_0_164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60" name="Google Shape;1660;g189cf76c889_0_16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61" name="Google Shape;1661;g189cf76c889_0_16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62" name="Google Shape;1662;g189cf76c889_0_1646"/>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p:cSld name="10_Blank_1">
    <p:spTree>
      <p:nvGrpSpPr>
        <p:cNvPr id="1663" name="Shape 1663"/>
        <p:cNvGrpSpPr/>
        <p:nvPr/>
      </p:nvGrpSpPr>
      <p:grpSpPr>
        <a:xfrm>
          <a:off x="0" y="0"/>
          <a:ext cx="0" cy="0"/>
          <a:chOff x="0" y="0"/>
          <a:chExt cx="0" cy="0"/>
        </a:xfrm>
      </p:grpSpPr>
      <p:sp>
        <p:nvSpPr>
          <p:cNvPr id="1664" name="Google Shape;1664;g189cf76c889_0_165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5" name="Google Shape;1665;g189cf76c889_0_165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666" name="Google Shape;1666;g189cf76c889_0_1654"/>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667" name="Google Shape;1667;g189cf76c889_0_165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68" name="Google Shape;1668;g189cf76c889_0_16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669" name="Google Shape;1669;g189cf76c889_0_16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1">
  <p:cSld name="17_Blank_1_3">
    <p:spTree>
      <p:nvGrpSpPr>
        <p:cNvPr id="1670" name="Shape 1670"/>
        <p:cNvGrpSpPr/>
        <p:nvPr/>
      </p:nvGrpSpPr>
      <p:grpSpPr>
        <a:xfrm>
          <a:off x="0" y="0"/>
          <a:ext cx="0" cy="0"/>
          <a:chOff x="0" y="0"/>
          <a:chExt cx="0" cy="0"/>
        </a:xfrm>
      </p:grpSpPr>
      <p:sp>
        <p:nvSpPr>
          <p:cNvPr id="1671" name="Google Shape;1671;g189cf76c889_0_1661"/>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72" name="Google Shape;1672;g189cf76c889_0_166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73" name="Google Shape;1673;g189cf76c889_0_166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74" name="Google Shape;1674;g189cf76c889_0_166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75" name="Google Shape;1675;g189cf76c889_0_16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76" name="Google Shape;1676;g189cf76c889_0_166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77" name="Google Shape;1677;g189cf76c889_0_166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2">
  <p:cSld name="17_Blank_2_3">
    <p:spTree>
      <p:nvGrpSpPr>
        <p:cNvPr id="1678" name="Shape 1678"/>
        <p:cNvGrpSpPr/>
        <p:nvPr/>
      </p:nvGrpSpPr>
      <p:grpSpPr>
        <a:xfrm>
          <a:off x="0" y="0"/>
          <a:ext cx="0" cy="0"/>
          <a:chOff x="0" y="0"/>
          <a:chExt cx="0" cy="0"/>
        </a:xfrm>
      </p:grpSpPr>
      <p:sp>
        <p:nvSpPr>
          <p:cNvPr id="1679" name="Google Shape;1679;g189cf76c889_0_1669"/>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80" name="Google Shape;1680;g189cf76c889_0_16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81" name="Google Shape;1681;g189cf76c889_0_166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82" name="Google Shape;1682;g189cf76c889_0_16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83" name="Google Shape;1683;g189cf76c889_0_16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84" name="Google Shape;1684;g189cf76c889_0_166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85" name="Google Shape;1685;g189cf76c889_0_1669"/>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686" name="Google Shape;1686;g189cf76c889_0_16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3">
  <p:cSld name="17_Blank_3_3">
    <p:spTree>
      <p:nvGrpSpPr>
        <p:cNvPr id="1687" name="Shape 1687"/>
        <p:cNvGrpSpPr/>
        <p:nvPr/>
      </p:nvGrpSpPr>
      <p:grpSpPr>
        <a:xfrm>
          <a:off x="0" y="0"/>
          <a:ext cx="0" cy="0"/>
          <a:chOff x="0" y="0"/>
          <a:chExt cx="0" cy="0"/>
        </a:xfrm>
      </p:grpSpPr>
      <p:sp>
        <p:nvSpPr>
          <p:cNvPr id="1688" name="Google Shape;1688;g189cf76c889_0_167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89" name="Google Shape;1689;g189cf76c889_0_16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90" name="Google Shape;1690;g189cf76c889_0_167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691" name="Google Shape;1691;g189cf76c889_0_167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692" name="Google Shape;1692;g189cf76c889_0_16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93" name="Google Shape;1693;g189cf76c889_0_16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694" name="Google Shape;1694;g189cf76c889_0_1678"/>
          <p:cNvSpPr/>
          <p:nvPr>
            <p:ph idx="2" type="pic"/>
          </p:nvPr>
        </p:nvSpPr>
        <p:spPr>
          <a:xfrm>
            <a:off x="1122001" y="1972500"/>
            <a:ext cx="4974000" cy="4123500"/>
          </a:xfrm>
          <a:prstGeom prst="rect">
            <a:avLst/>
          </a:prstGeom>
          <a:noFill/>
          <a:ln>
            <a:noFill/>
          </a:ln>
        </p:spPr>
      </p:sp>
      <p:sp>
        <p:nvSpPr>
          <p:cNvPr id="1695" name="Google Shape;1695;g189cf76c889_0_167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1">
  <p:cSld name="Blank">
    <p:spTree>
      <p:nvGrpSpPr>
        <p:cNvPr id="16" name="Shape 16"/>
        <p:cNvGrpSpPr/>
        <p:nvPr/>
      </p:nvGrpSpPr>
      <p:grpSpPr>
        <a:xfrm>
          <a:off x="0" y="0"/>
          <a:ext cx="0" cy="0"/>
          <a:chOff x="0" y="0"/>
          <a:chExt cx="0" cy="0"/>
        </a:xfrm>
      </p:grpSpPr>
      <p:pic>
        <p:nvPicPr>
          <p:cNvPr id="17" name="Google Shape;17;g189cf76c889_0_7"/>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18" name="Google Shape;18;g189cf76c889_0_7"/>
          <p:cNvSpPr txBox="1"/>
          <p:nvPr>
            <p:ph type="ctrTitle"/>
          </p:nvPr>
        </p:nvSpPr>
        <p:spPr>
          <a:xfrm>
            <a:off x="662517" y="1122363"/>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189cf76c889_0_7"/>
          <p:cNvSpPr txBox="1"/>
          <p:nvPr>
            <p:ph idx="1" type="subTitle"/>
          </p:nvPr>
        </p:nvSpPr>
        <p:spPr>
          <a:xfrm>
            <a:off x="662517" y="3602038"/>
            <a:ext cx="63645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g189cf76c889_0_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7">
  <p:cSld name="Custom Layout_1_1_4_1_4_1">
    <p:bg>
      <p:bgPr>
        <a:solidFill>
          <a:schemeClr val="dk1"/>
        </a:solidFill>
      </p:bgPr>
    </p:bg>
    <p:spTree>
      <p:nvGrpSpPr>
        <p:cNvPr id="143" name="Shape 143"/>
        <p:cNvGrpSpPr/>
        <p:nvPr/>
      </p:nvGrpSpPr>
      <p:grpSpPr>
        <a:xfrm>
          <a:off x="0" y="0"/>
          <a:ext cx="0" cy="0"/>
          <a:chOff x="0" y="0"/>
          <a:chExt cx="0" cy="0"/>
        </a:xfrm>
      </p:grpSpPr>
      <p:sp>
        <p:nvSpPr>
          <p:cNvPr id="144" name="Google Shape;144;g189cf76c889_0_1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g189cf76c889_0_134"/>
          <p:cNvSpPr txBox="1"/>
          <p:nvPr>
            <p:ph idx="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46" name="Google Shape;146;g189cf76c889_0_13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
        <p:nvSpPr>
          <p:cNvPr id="147" name="Google Shape;147;g189cf76c889_0_1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p:txBody>
      </p:sp>
      <p:sp>
        <p:nvSpPr>
          <p:cNvPr id="148" name="Google Shape;148;g189cf76c889_0_134"/>
          <p:cNvSpPr/>
          <p:nvPr>
            <p:ph idx="3" type="pic"/>
          </p:nvPr>
        </p:nvSpPr>
        <p:spPr>
          <a:xfrm>
            <a:off x="1140001" y="1972500"/>
            <a:ext cx="9912000" cy="4123500"/>
          </a:xfrm>
          <a:prstGeom prst="rect">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4">
  <p:cSld name="17_Blank_4_3">
    <p:spTree>
      <p:nvGrpSpPr>
        <p:cNvPr id="1696" name="Shape 1696"/>
        <p:cNvGrpSpPr/>
        <p:nvPr/>
      </p:nvGrpSpPr>
      <p:grpSpPr>
        <a:xfrm>
          <a:off x="0" y="0"/>
          <a:ext cx="0" cy="0"/>
          <a:chOff x="0" y="0"/>
          <a:chExt cx="0" cy="0"/>
        </a:xfrm>
      </p:grpSpPr>
      <p:sp>
        <p:nvSpPr>
          <p:cNvPr id="1697" name="Google Shape;1697;g189cf76c889_0_1687"/>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698" name="Google Shape;1698;g189cf76c889_0_16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699" name="Google Shape;1699;g189cf76c889_0_168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00" name="Google Shape;1700;g189cf76c889_0_16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01" name="Google Shape;1701;g189cf76c889_0_16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2" name="Google Shape;1702;g189cf76c889_0_16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03" name="Google Shape;1703;g189cf76c889_0_1687"/>
          <p:cNvSpPr/>
          <p:nvPr>
            <p:ph idx="2" type="pic"/>
          </p:nvPr>
        </p:nvSpPr>
        <p:spPr>
          <a:xfrm>
            <a:off x="1143000" y="1749300"/>
            <a:ext cx="4953000" cy="2136900"/>
          </a:xfrm>
          <a:prstGeom prst="rect">
            <a:avLst/>
          </a:prstGeom>
          <a:noFill/>
          <a:ln>
            <a:noFill/>
          </a:ln>
        </p:spPr>
      </p:sp>
      <p:sp>
        <p:nvSpPr>
          <p:cNvPr id="1704" name="Google Shape;1704;g189cf76c889_0_1687"/>
          <p:cNvSpPr/>
          <p:nvPr>
            <p:ph idx="3" type="pic"/>
          </p:nvPr>
        </p:nvSpPr>
        <p:spPr>
          <a:xfrm>
            <a:off x="1143000" y="4035300"/>
            <a:ext cx="4953000" cy="2136900"/>
          </a:xfrm>
          <a:prstGeom prst="rect">
            <a:avLst/>
          </a:prstGeom>
          <a:noFill/>
          <a:ln>
            <a:noFill/>
          </a:ln>
        </p:spPr>
      </p:sp>
      <p:sp>
        <p:nvSpPr>
          <p:cNvPr id="1705" name="Google Shape;1705;g189cf76c889_0_168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06" name="Google Shape;1706;g189cf76c889_0_168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5">
  <p:cSld name="17_Blank_6_3">
    <p:spTree>
      <p:nvGrpSpPr>
        <p:cNvPr id="1707" name="Shape 1707"/>
        <p:cNvGrpSpPr/>
        <p:nvPr/>
      </p:nvGrpSpPr>
      <p:grpSpPr>
        <a:xfrm>
          <a:off x="0" y="0"/>
          <a:ext cx="0" cy="0"/>
          <a:chOff x="0" y="0"/>
          <a:chExt cx="0" cy="0"/>
        </a:xfrm>
      </p:grpSpPr>
      <p:sp>
        <p:nvSpPr>
          <p:cNvPr id="1708" name="Google Shape;1708;g189cf76c889_0_1698"/>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09" name="Google Shape;1709;g189cf76c889_0_169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10" name="Google Shape;1710;g189cf76c889_0_169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11" name="Google Shape;1711;g189cf76c889_0_169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12" name="Google Shape;1712;g189cf76c889_0_16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13" name="Google Shape;1713;g189cf76c889_0_16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14" name="Google Shape;1714;g189cf76c889_0_1698"/>
          <p:cNvSpPr/>
          <p:nvPr>
            <p:ph idx="2" type="pic"/>
          </p:nvPr>
        </p:nvSpPr>
        <p:spPr>
          <a:xfrm>
            <a:off x="1141950" y="1673100"/>
            <a:ext cx="4953000" cy="1491600"/>
          </a:xfrm>
          <a:prstGeom prst="rect">
            <a:avLst/>
          </a:prstGeom>
          <a:noFill/>
          <a:ln>
            <a:noFill/>
          </a:ln>
        </p:spPr>
      </p:sp>
      <p:sp>
        <p:nvSpPr>
          <p:cNvPr id="1715" name="Google Shape;1715;g189cf76c889_0_1698"/>
          <p:cNvSpPr/>
          <p:nvPr>
            <p:ph idx="3" type="pic"/>
          </p:nvPr>
        </p:nvSpPr>
        <p:spPr>
          <a:xfrm>
            <a:off x="1141950" y="3268673"/>
            <a:ext cx="4953000" cy="1491600"/>
          </a:xfrm>
          <a:prstGeom prst="rect">
            <a:avLst/>
          </a:prstGeom>
          <a:noFill/>
          <a:ln>
            <a:noFill/>
          </a:ln>
        </p:spPr>
      </p:sp>
      <p:sp>
        <p:nvSpPr>
          <p:cNvPr id="1716" name="Google Shape;1716;g189cf76c889_0_169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17" name="Google Shape;1717;g189cf76c889_0_1698"/>
          <p:cNvSpPr/>
          <p:nvPr>
            <p:ph idx="4" type="pic"/>
          </p:nvPr>
        </p:nvSpPr>
        <p:spPr>
          <a:xfrm>
            <a:off x="1140900" y="4864250"/>
            <a:ext cx="4953000" cy="1491600"/>
          </a:xfrm>
          <a:prstGeom prst="rect">
            <a:avLst/>
          </a:prstGeom>
          <a:noFill/>
          <a:ln>
            <a:noFill/>
          </a:ln>
        </p:spPr>
      </p:sp>
      <p:sp>
        <p:nvSpPr>
          <p:cNvPr id="1718" name="Google Shape;1718;g189cf76c889_0_1698"/>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19" name="Google Shape;1719;g189cf76c889_0_1698"/>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6">
  <p:cSld name="17_Blank_7_4">
    <p:spTree>
      <p:nvGrpSpPr>
        <p:cNvPr id="1720" name="Shape 1720"/>
        <p:cNvGrpSpPr/>
        <p:nvPr/>
      </p:nvGrpSpPr>
      <p:grpSpPr>
        <a:xfrm>
          <a:off x="0" y="0"/>
          <a:ext cx="0" cy="0"/>
          <a:chOff x="0" y="0"/>
          <a:chExt cx="0" cy="0"/>
        </a:xfrm>
      </p:grpSpPr>
      <p:sp>
        <p:nvSpPr>
          <p:cNvPr id="1721" name="Google Shape;1721;g189cf76c889_0_1711"/>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22" name="Google Shape;1722;g189cf76c889_0_171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23" name="Google Shape;1723;g189cf76c889_0_171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24" name="Google Shape;1724;g189cf76c889_0_171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25" name="Google Shape;1725;g189cf76c889_0_17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26" name="Google Shape;1726;g189cf76c889_0_17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27" name="Google Shape;1727;g189cf76c889_0_171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28" name="Google Shape;1728;g189cf76c889_0_171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29" name="Google Shape;1729;g189cf76c889_0_1711"/>
          <p:cNvSpPr/>
          <p:nvPr>
            <p:ph idx="3" type="pic"/>
          </p:nvPr>
        </p:nvSpPr>
        <p:spPr>
          <a:xfrm>
            <a:off x="3686431" y="1749300"/>
            <a:ext cx="2409600" cy="2136900"/>
          </a:xfrm>
          <a:prstGeom prst="rect">
            <a:avLst/>
          </a:prstGeom>
          <a:noFill/>
          <a:ln>
            <a:noFill/>
          </a:ln>
        </p:spPr>
      </p:sp>
      <p:sp>
        <p:nvSpPr>
          <p:cNvPr id="1730" name="Google Shape;1730;g189cf76c889_0_1711"/>
          <p:cNvSpPr/>
          <p:nvPr>
            <p:ph idx="4" type="pic"/>
          </p:nvPr>
        </p:nvSpPr>
        <p:spPr>
          <a:xfrm>
            <a:off x="3686431" y="4035300"/>
            <a:ext cx="2409600" cy="2136900"/>
          </a:xfrm>
          <a:prstGeom prst="rect">
            <a:avLst/>
          </a:prstGeom>
          <a:noFill/>
          <a:ln>
            <a:noFill/>
          </a:ln>
        </p:spPr>
      </p:sp>
      <p:sp>
        <p:nvSpPr>
          <p:cNvPr id="1731" name="Google Shape;1731;g189cf76c889_0_1711"/>
          <p:cNvSpPr/>
          <p:nvPr>
            <p:ph idx="5" type="pic"/>
          </p:nvPr>
        </p:nvSpPr>
        <p:spPr>
          <a:xfrm>
            <a:off x="1143000" y="1752600"/>
            <a:ext cx="2409600" cy="2136900"/>
          </a:xfrm>
          <a:prstGeom prst="rect">
            <a:avLst/>
          </a:prstGeom>
          <a:noFill/>
          <a:ln>
            <a:noFill/>
          </a:ln>
        </p:spPr>
      </p:sp>
      <p:sp>
        <p:nvSpPr>
          <p:cNvPr id="1732" name="Google Shape;1732;g189cf76c889_0_1711"/>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Background Small Flower 7">
  <p:cSld name="17_Blank_7_1_4">
    <p:spTree>
      <p:nvGrpSpPr>
        <p:cNvPr id="1733" name="Shape 1733"/>
        <p:cNvGrpSpPr/>
        <p:nvPr/>
      </p:nvGrpSpPr>
      <p:grpSpPr>
        <a:xfrm>
          <a:off x="0" y="0"/>
          <a:ext cx="0" cy="0"/>
          <a:chOff x="0" y="0"/>
          <a:chExt cx="0" cy="0"/>
        </a:xfrm>
      </p:grpSpPr>
      <p:sp>
        <p:nvSpPr>
          <p:cNvPr id="1734" name="Google Shape;1734;g189cf76c889_0_1724"/>
          <p:cNvSpPr/>
          <p:nvPr/>
        </p:nvSpPr>
        <p:spPr>
          <a:xfrm>
            <a:off x="1" y="0"/>
            <a:ext cx="12192000" cy="6858000"/>
          </a:xfrm>
          <a:prstGeom prst="rect">
            <a:avLst/>
          </a:prstGeom>
          <a:solidFill>
            <a:srgbClr val="8A46B7"/>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35" name="Google Shape;1735;g189cf76c889_0_172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36" name="Google Shape;1736;g189cf76c889_0_172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37" name="Google Shape;1737;g189cf76c889_0_172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38" name="Google Shape;1738;g189cf76c889_0_17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39" name="Google Shape;1739;g189cf76c889_0_17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40" name="Google Shape;1740;g189cf76c889_0_1724"/>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
  <p:cSld name="12_Blank_1">
    <p:bg>
      <p:bgPr>
        <a:solidFill>
          <a:srgbClr val="DF4A51"/>
        </a:solidFill>
      </p:bgPr>
    </p:bg>
    <p:spTree>
      <p:nvGrpSpPr>
        <p:cNvPr id="1741" name="Shape 1741"/>
        <p:cNvGrpSpPr/>
        <p:nvPr/>
      </p:nvGrpSpPr>
      <p:grpSpPr>
        <a:xfrm>
          <a:off x="0" y="0"/>
          <a:ext cx="0" cy="0"/>
          <a:chOff x="0" y="0"/>
          <a:chExt cx="0" cy="0"/>
        </a:xfrm>
      </p:grpSpPr>
      <p:sp>
        <p:nvSpPr>
          <p:cNvPr id="1742" name="Google Shape;1742;g189cf76c889_0_173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3" name="Google Shape;1743;g189cf76c889_0_173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744" name="Google Shape;1744;g189cf76c889_0_1732"/>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745" name="Google Shape;1745;g189cf76c889_0_17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46" name="Google Shape;1746;g189cf76c889_0_17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747" name="Google Shape;1747;g189cf76c889_0_17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1">
  <p:cSld name="17_Blank_1_2">
    <p:spTree>
      <p:nvGrpSpPr>
        <p:cNvPr id="1748" name="Shape 1748"/>
        <p:cNvGrpSpPr/>
        <p:nvPr/>
      </p:nvGrpSpPr>
      <p:grpSpPr>
        <a:xfrm>
          <a:off x="0" y="0"/>
          <a:ext cx="0" cy="0"/>
          <a:chOff x="0" y="0"/>
          <a:chExt cx="0" cy="0"/>
        </a:xfrm>
      </p:grpSpPr>
      <p:sp>
        <p:nvSpPr>
          <p:cNvPr id="1749" name="Google Shape;1749;g189cf76c889_0_1739"/>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50" name="Google Shape;1750;g189cf76c889_0_173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51" name="Google Shape;1751;g189cf76c889_0_173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52" name="Google Shape;1752;g189cf76c889_0_173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53" name="Google Shape;1753;g189cf76c889_0_173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54" name="Google Shape;1754;g189cf76c889_0_173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55" name="Google Shape;1755;g189cf76c889_0_1739"/>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2">
  <p:cSld name="17_Blank_2_2">
    <p:spTree>
      <p:nvGrpSpPr>
        <p:cNvPr id="1756" name="Shape 1756"/>
        <p:cNvGrpSpPr/>
        <p:nvPr/>
      </p:nvGrpSpPr>
      <p:grpSpPr>
        <a:xfrm>
          <a:off x="0" y="0"/>
          <a:ext cx="0" cy="0"/>
          <a:chOff x="0" y="0"/>
          <a:chExt cx="0" cy="0"/>
        </a:xfrm>
      </p:grpSpPr>
      <p:sp>
        <p:nvSpPr>
          <p:cNvPr id="1757" name="Google Shape;1757;g189cf76c889_0_1747"/>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58" name="Google Shape;1758;g189cf76c889_0_174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59" name="Google Shape;1759;g189cf76c889_0_174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60" name="Google Shape;1760;g189cf76c889_0_174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61" name="Google Shape;1761;g189cf76c889_0_17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62" name="Google Shape;1762;g189cf76c889_0_174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763" name="Google Shape;1763;g189cf76c889_0_1747"/>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764" name="Google Shape;1764;g189cf76c889_0_17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3">
  <p:cSld name="17_Blank_3_2">
    <p:spTree>
      <p:nvGrpSpPr>
        <p:cNvPr id="1765" name="Shape 1765"/>
        <p:cNvGrpSpPr/>
        <p:nvPr/>
      </p:nvGrpSpPr>
      <p:grpSpPr>
        <a:xfrm>
          <a:off x="0" y="0"/>
          <a:ext cx="0" cy="0"/>
          <a:chOff x="0" y="0"/>
          <a:chExt cx="0" cy="0"/>
        </a:xfrm>
      </p:grpSpPr>
      <p:sp>
        <p:nvSpPr>
          <p:cNvPr id="1766" name="Google Shape;1766;g189cf76c889_0_175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67" name="Google Shape;1767;g189cf76c889_0_175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68" name="Google Shape;1768;g189cf76c889_0_175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69" name="Google Shape;1769;g189cf76c889_0_175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70" name="Google Shape;1770;g189cf76c889_0_175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71" name="Google Shape;1771;g189cf76c889_0_175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72" name="Google Shape;1772;g189cf76c889_0_1756"/>
          <p:cNvSpPr/>
          <p:nvPr>
            <p:ph idx="2" type="pic"/>
          </p:nvPr>
        </p:nvSpPr>
        <p:spPr>
          <a:xfrm>
            <a:off x="1122001" y="1972500"/>
            <a:ext cx="4974000" cy="4123500"/>
          </a:xfrm>
          <a:prstGeom prst="rect">
            <a:avLst/>
          </a:prstGeom>
          <a:noFill/>
          <a:ln>
            <a:noFill/>
          </a:ln>
        </p:spPr>
      </p:sp>
      <p:sp>
        <p:nvSpPr>
          <p:cNvPr id="1773" name="Google Shape;1773;g189cf76c889_0_175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4">
  <p:cSld name="17_Blank_4_2">
    <p:spTree>
      <p:nvGrpSpPr>
        <p:cNvPr id="1774" name="Shape 1774"/>
        <p:cNvGrpSpPr/>
        <p:nvPr/>
      </p:nvGrpSpPr>
      <p:grpSpPr>
        <a:xfrm>
          <a:off x="0" y="0"/>
          <a:ext cx="0" cy="0"/>
          <a:chOff x="0" y="0"/>
          <a:chExt cx="0" cy="0"/>
        </a:xfrm>
      </p:grpSpPr>
      <p:sp>
        <p:nvSpPr>
          <p:cNvPr id="1775" name="Google Shape;1775;g189cf76c889_0_1765"/>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76" name="Google Shape;1776;g189cf76c889_0_176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77" name="Google Shape;1777;g189cf76c889_0_176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78" name="Google Shape;1778;g189cf76c889_0_176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79" name="Google Shape;1779;g189cf76c889_0_17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80" name="Google Shape;1780;g189cf76c889_0_17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81" name="Google Shape;1781;g189cf76c889_0_1765"/>
          <p:cNvSpPr/>
          <p:nvPr>
            <p:ph idx="2" type="pic"/>
          </p:nvPr>
        </p:nvSpPr>
        <p:spPr>
          <a:xfrm>
            <a:off x="1143000" y="1749300"/>
            <a:ext cx="4953000" cy="2136900"/>
          </a:xfrm>
          <a:prstGeom prst="rect">
            <a:avLst/>
          </a:prstGeom>
          <a:noFill/>
          <a:ln>
            <a:noFill/>
          </a:ln>
        </p:spPr>
      </p:sp>
      <p:sp>
        <p:nvSpPr>
          <p:cNvPr id="1782" name="Google Shape;1782;g189cf76c889_0_1765"/>
          <p:cNvSpPr/>
          <p:nvPr>
            <p:ph idx="3" type="pic"/>
          </p:nvPr>
        </p:nvSpPr>
        <p:spPr>
          <a:xfrm>
            <a:off x="1143000" y="4035300"/>
            <a:ext cx="4953000" cy="2136900"/>
          </a:xfrm>
          <a:prstGeom prst="rect">
            <a:avLst/>
          </a:prstGeom>
          <a:noFill/>
          <a:ln>
            <a:noFill/>
          </a:ln>
        </p:spPr>
      </p:sp>
      <p:sp>
        <p:nvSpPr>
          <p:cNvPr id="1783" name="Google Shape;1783;g189cf76c889_0_176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784" name="Google Shape;1784;g189cf76c889_0_176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5">
  <p:cSld name="17_Blank_6_2">
    <p:spTree>
      <p:nvGrpSpPr>
        <p:cNvPr id="1785" name="Shape 1785"/>
        <p:cNvGrpSpPr/>
        <p:nvPr/>
      </p:nvGrpSpPr>
      <p:grpSpPr>
        <a:xfrm>
          <a:off x="0" y="0"/>
          <a:ext cx="0" cy="0"/>
          <a:chOff x="0" y="0"/>
          <a:chExt cx="0" cy="0"/>
        </a:xfrm>
      </p:grpSpPr>
      <p:sp>
        <p:nvSpPr>
          <p:cNvPr id="1786" name="Google Shape;1786;g189cf76c889_0_1776"/>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787" name="Google Shape;1787;g189cf76c889_0_177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788" name="Google Shape;1788;g189cf76c889_0_177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789" name="Google Shape;1789;g189cf76c889_0_177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790" name="Google Shape;1790;g189cf76c889_0_17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91" name="Google Shape;1791;g189cf76c889_0_17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792" name="Google Shape;1792;g189cf76c889_0_1776"/>
          <p:cNvSpPr/>
          <p:nvPr>
            <p:ph idx="2" type="pic"/>
          </p:nvPr>
        </p:nvSpPr>
        <p:spPr>
          <a:xfrm>
            <a:off x="1141950" y="1673100"/>
            <a:ext cx="4953000" cy="1491600"/>
          </a:xfrm>
          <a:prstGeom prst="rect">
            <a:avLst/>
          </a:prstGeom>
          <a:noFill/>
          <a:ln>
            <a:noFill/>
          </a:ln>
        </p:spPr>
      </p:sp>
      <p:sp>
        <p:nvSpPr>
          <p:cNvPr id="1793" name="Google Shape;1793;g189cf76c889_0_1776"/>
          <p:cNvSpPr/>
          <p:nvPr>
            <p:ph idx="3" type="pic"/>
          </p:nvPr>
        </p:nvSpPr>
        <p:spPr>
          <a:xfrm>
            <a:off x="1141950" y="3268673"/>
            <a:ext cx="4953000" cy="1491600"/>
          </a:xfrm>
          <a:prstGeom prst="rect">
            <a:avLst/>
          </a:prstGeom>
          <a:noFill/>
          <a:ln>
            <a:noFill/>
          </a:ln>
        </p:spPr>
      </p:sp>
      <p:sp>
        <p:nvSpPr>
          <p:cNvPr id="1794" name="Google Shape;1794;g189cf76c889_0_1776"/>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95" name="Google Shape;1795;g189cf76c889_0_1776"/>
          <p:cNvSpPr/>
          <p:nvPr>
            <p:ph idx="4" type="pic"/>
          </p:nvPr>
        </p:nvSpPr>
        <p:spPr>
          <a:xfrm>
            <a:off x="1140900" y="4864250"/>
            <a:ext cx="4953000" cy="1491600"/>
          </a:xfrm>
          <a:prstGeom prst="rect">
            <a:avLst/>
          </a:prstGeom>
          <a:noFill/>
          <a:ln>
            <a:noFill/>
          </a:ln>
        </p:spPr>
      </p:sp>
      <p:sp>
        <p:nvSpPr>
          <p:cNvPr id="1796" name="Google Shape;1796;g189cf76c889_0_1776"/>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797" name="Google Shape;1797;g189cf76c889_0_1776"/>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1">
  <p:cSld name="SECTION_HEADER_1">
    <p:spTree>
      <p:nvGrpSpPr>
        <p:cNvPr id="149" name="Shape 149"/>
        <p:cNvGrpSpPr/>
        <p:nvPr/>
      </p:nvGrpSpPr>
      <p:grpSpPr>
        <a:xfrm>
          <a:off x="0" y="0"/>
          <a:ext cx="0" cy="0"/>
          <a:chOff x="0" y="0"/>
          <a:chExt cx="0" cy="0"/>
        </a:xfrm>
      </p:grpSpPr>
      <p:pic>
        <p:nvPicPr>
          <p:cNvPr id="150" name="Google Shape;150;g189cf76c889_0_140"/>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51" name="Google Shape;151;g189cf76c889_0_1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2" name="Google Shape;152;g189cf76c889_0_14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3" name="Google Shape;153;g189cf76c889_0_14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54" name="Google Shape;154;g189cf76c889_0_140"/>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6">
  <p:cSld name="17_Blank_7_3">
    <p:spTree>
      <p:nvGrpSpPr>
        <p:cNvPr id="1798" name="Shape 1798"/>
        <p:cNvGrpSpPr/>
        <p:nvPr/>
      </p:nvGrpSpPr>
      <p:grpSpPr>
        <a:xfrm>
          <a:off x="0" y="0"/>
          <a:ext cx="0" cy="0"/>
          <a:chOff x="0" y="0"/>
          <a:chExt cx="0" cy="0"/>
        </a:xfrm>
      </p:grpSpPr>
      <p:sp>
        <p:nvSpPr>
          <p:cNvPr id="1799" name="Google Shape;1799;g189cf76c889_0_1789"/>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00" name="Google Shape;1800;g189cf76c889_0_178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01" name="Google Shape;1801;g189cf76c889_0_178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02" name="Google Shape;1802;g189cf76c889_0_17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03" name="Google Shape;1803;g189cf76c889_0_17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04" name="Google Shape;1804;g189cf76c889_0_178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05" name="Google Shape;1805;g189cf76c889_0_178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06" name="Google Shape;1806;g189cf76c889_0_178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07" name="Google Shape;1807;g189cf76c889_0_1789"/>
          <p:cNvSpPr/>
          <p:nvPr>
            <p:ph idx="3" type="pic"/>
          </p:nvPr>
        </p:nvSpPr>
        <p:spPr>
          <a:xfrm>
            <a:off x="3686431" y="1749300"/>
            <a:ext cx="2409600" cy="2136900"/>
          </a:xfrm>
          <a:prstGeom prst="rect">
            <a:avLst/>
          </a:prstGeom>
          <a:noFill/>
          <a:ln>
            <a:noFill/>
          </a:ln>
        </p:spPr>
      </p:sp>
      <p:sp>
        <p:nvSpPr>
          <p:cNvPr id="1808" name="Google Shape;1808;g189cf76c889_0_1789"/>
          <p:cNvSpPr/>
          <p:nvPr>
            <p:ph idx="4" type="pic"/>
          </p:nvPr>
        </p:nvSpPr>
        <p:spPr>
          <a:xfrm>
            <a:off x="3686431" y="4035300"/>
            <a:ext cx="2409600" cy="2136900"/>
          </a:xfrm>
          <a:prstGeom prst="rect">
            <a:avLst/>
          </a:prstGeom>
          <a:noFill/>
          <a:ln>
            <a:noFill/>
          </a:ln>
        </p:spPr>
      </p:sp>
      <p:sp>
        <p:nvSpPr>
          <p:cNvPr id="1809" name="Google Shape;1809;g189cf76c889_0_1789"/>
          <p:cNvSpPr/>
          <p:nvPr>
            <p:ph idx="5" type="pic"/>
          </p:nvPr>
        </p:nvSpPr>
        <p:spPr>
          <a:xfrm>
            <a:off x="1143000" y="1752600"/>
            <a:ext cx="2409600" cy="2136900"/>
          </a:xfrm>
          <a:prstGeom prst="rect">
            <a:avLst/>
          </a:prstGeom>
          <a:noFill/>
          <a:ln>
            <a:noFill/>
          </a:ln>
        </p:spPr>
      </p:sp>
      <p:sp>
        <p:nvSpPr>
          <p:cNvPr id="1810" name="Google Shape;1810;g189cf76c889_0_1789"/>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Small Flower 7">
  <p:cSld name="17_Blank_7_1_3">
    <p:spTree>
      <p:nvGrpSpPr>
        <p:cNvPr id="1811" name="Shape 1811"/>
        <p:cNvGrpSpPr/>
        <p:nvPr/>
      </p:nvGrpSpPr>
      <p:grpSpPr>
        <a:xfrm>
          <a:off x="0" y="0"/>
          <a:ext cx="0" cy="0"/>
          <a:chOff x="0" y="0"/>
          <a:chExt cx="0" cy="0"/>
        </a:xfrm>
      </p:grpSpPr>
      <p:sp>
        <p:nvSpPr>
          <p:cNvPr id="1812" name="Google Shape;1812;g189cf76c889_0_1802"/>
          <p:cNvSpPr/>
          <p:nvPr/>
        </p:nvSpPr>
        <p:spPr>
          <a:xfrm>
            <a:off x="1" y="0"/>
            <a:ext cx="12192000" cy="6858000"/>
          </a:xfrm>
          <a:prstGeom prst="rect">
            <a:avLst/>
          </a:prstGeom>
          <a:solidFill>
            <a:srgbClr val="DF4A51"/>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13" name="Google Shape;1813;g189cf76c889_0_180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14" name="Google Shape;1814;g189cf76c889_0_180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15" name="Google Shape;1815;g189cf76c889_0_180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16" name="Google Shape;1816;g189cf76c889_0_18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7" name="Google Shape;1817;g189cf76c889_0_18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18" name="Google Shape;1818;g189cf76c889_0_1802"/>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
  <p:cSld name="13_Blank_1">
    <p:spTree>
      <p:nvGrpSpPr>
        <p:cNvPr id="1819" name="Shape 1819"/>
        <p:cNvGrpSpPr/>
        <p:nvPr/>
      </p:nvGrpSpPr>
      <p:grpSpPr>
        <a:xfrm>
          <a:off x="0" y="0"/>
          <a:ext cx="0" cy="0"/>
          <a:chOff x="0" y="0"/>
          <a:chExt cx="0" cy="0"/>
        </a:xfrm>
      </p:grpSpPr>
      <p:sp>
        <p:nvSpPr>
          <p:cNvPr id="1820" name="Google Shape;1820;g189cf76c889_0_181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1" name="Google Shape;1821;g189cf76c889_0_181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1822" name="Google Shape;1822;g189cf76c889_0_1810"/>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823" name="Google Shape;1823;g189cf76c889_0_181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24" name="Google Shape;1824;g189cf76c889_0_181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825" name="Google Shape;1825;g189cf76c889_0_18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1">
  <p:cSld name="17_Blank_7_1_2">
    <p:spTree>
      <p:nvGrpSpPr>
        <p:cNvPr id="1826" name="Shape 1826"/>
        <p:cNvGrpSpPr/>
        <p:nvPr/>
      </p:nvGrpSpPr>
      <p:grpSpPr>
        <a:xfrm>
          <a:off x="0" y="0"/>
          <a:ext cx="0" cy="0"/>
          <a:chOff x="0" y="0"/>
          <a:chExt cx="0" cy="0"/>
        </a:xfrm>
      </p:grpSpPr>
      <p:sp>
        <p:nvSpPr>
          <p:cNvPr id="1827" name="Google Shape;1827;g189cf76c889_0_1817"/>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28" name="Google Shape;1828;g189cf76c889_0_181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29" name="Google Shape;1829;g189cf76c889_0_181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30" name="Google Shape;1830;g189cf76c889_0_181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31" name="Google Shape;1831;g189cf76c889_0_18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32" name="Google Shape;1832;g189cf76c889_0_18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33" name="Google Shape;1833;g189cf76c889_0_181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2">
  <p:cSld name="17_Blank_7_1_2_1">
    <p:spTree>
      <p:nvGrpSpPr>
        <p:cNvPr id="1834" name="Shape 1834"/>
        <p:cNvGrpSpPr/>
        <p:nvPr/>
      </p:nvGrpSpPr>
      <p:grpSpPr>
        <a:xfrm>
          <a:off x="0" y="0"/>
          <a:ext cx="0" cy="0"/>
          <a:chOff x="0" y="0"/>
          <a:chExt cx="0" cy="0"/>
        </a:xfrm>
      </p:grpSpPr>
      <p:sp>
        <p:nvSpPr>
          <p:cNvPr id="1835" name="Google Shape;1835;g189cf76c889_0_1825"/>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36" name="Google Shape;1836;g189cf76c889_0_182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37" name="Google Shape;1837;g189cf76c889_0_182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38" name="Google Shape;1838;g189cf76c889_0_182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39" name="Google Shape;1839;g189cf76c889_0_18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40" name="Google Shape;1840;g189cf76c889_0_18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41" name="Google Shape;1841;g189cf76c889_0_182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842" name="Google Shape;1842;g189cf76c889_0_1825"/>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3">
  <p:cSld name="17_Blank_7_1_2_2">
    <p:spTree>
      <p:nvGrpSpPr>
        <p:cNvPr id="1843" name="Shape 1843"/>
        <p:cNvGrpSpPr/>
        <p:nvPr/>
      </p:nvGrpSpPr>
      <p:grpSpPr>
        <a:xfrm>
          <a:off x="0" y="0"/>
          <a:ext cx="0" cy="0"/>
          <a:chOff x="0" y="0"/>
          <a:chExt cx="0" cy="0"/>
        </a:xfrm>
      </p:grpSpPr>
      <p:sp>
        <p:nvSpPr>
          <p:cNvPr id="1844" name="Google Shape;1844;g189cf76c889_0_183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45" name="Google Shape;1845;g189cf76c889_0_183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46" name="Google Shape;1846;g189cf76c889_0_183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47" name="Google Shape;1847;g189cf76c889_0_183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48" name="Google Shape;1848;g189cf76c889_0_18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49" name="Google Shape;1849;g189cf76c889_0_18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50" name="Google Shape;1850;g189cf76c889_0_1834"/>
          <p:cNvSpPr/>
          <p:nvPr>
            <p:ph idx="2" type="pic"/>
          </p:nvPr>
        </p:nvSpPr>
        <p:spPr>
          <a:xfrm>
            <a:off x="1122001" y="1972500"/>
            <a:ext cx="4974000" cy="4123500"/>
          </a:xfrm>
          <a:prstGeom prst="rect">
            <a:avLst/>
          </a:prstGeom>
          <a:noFill/>
          <a:ln>
            <a:noFill/>
          </a:ln>
        </p:spPr>
      </p:sp>
      <p:sp>
        <p:nvSpPr>
          <p:cNvPr id="1851" name="Google Shape;1851;g189cf76c889_0_183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4">
  <p:cSld name="17_Blank_7_1_2_3">
    <p:spTree>
      <p:nvGrpSpPr>
        <p:cNvPr id="1852" name="Shape 1852"/>
        <p:cNvGrpSpPr/>
        <p:nvPr/>
      </p:nvGrpSpPr>
      <p:grpSpPr>
        <a:xfrm>
          <a:off x="0" y="0"/>
          <a:ext cx="0" cy="0"/>
          <a:chOff x="0" y="0"/>
          <a:chExt cx="0" cy="0"/>
        </a:xfrm>
      </p:grpSpPr>
      <p:sp>
        <p:nvSpPr>
          <p:cNvPr id="1853" name="Google Shape;1853;g189cf76c889_0_1843"/>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54" name="Google Shape;1854;g189cf76c889_0_18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55" name="Google Shape;1855;g189cf76c889_0_184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56" name="Google Shape;1856;g189cf76c889_0_18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57" name="Google Shape;1857;g189cf76c889_0_18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58" name="Google Shape;1858;g189cf76c889_0_18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59" name="Google Shape;1859;g189cf76c889_0_1843"/>
          <p:cNvSpPr/>
          <p:nvPr>
            <p:ph idx="2" type="pic"/>
          </p:nvPr>
        </p:nvSpPr>
        <p:spPr>
          <a:xfrm>
            <a:off x="1143000" y="1749300"/>
            <a:ext cx="4953000" cy="2136900"/>
          </a:xfrm>
          <a:prstGeom prst="rect">
            <a:avLst/>
          </a:prstGeom>
          <a:noFill/>
          <a:ln>
            <a:noFill/>
          </a:ln>
        </p:spPr>
      </p:sp>
      <p:sp>
        <p:nvSpPr>
          <p:cNvPr id="1860" name="Google Shape;1860;g189cf76c889_0_1843"/>
          <p:cNvSpPr/>
          <p:nvPr>
            <p:ph idx="3" type="pic"/>
          </p:nvPr>
        </p:nvSpPr>
        <p:spPr>
          <a:xfrm>
            <a:off x="1143000" y="4035300"/>
            <a:ext cx="4953000" cy="2136900"/>
          </a:xfrm>
          <a:prstGeom prst="rect">
            <a:avLst/>
          </a:prstGeom>
          <a:noFill/>
          <a:ln>
            <a:noFill/>
          </a:ln>
        </p:spPr>
      </p:sp>
      <p:sp>
        <p:nvSpPr>
          <p:cNvPr id="1861" name="Google Shape;1861;g189cf76c889_0_184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62" name="Google Shape;1862;g189cf76c889_0_184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5">
  <p:cSld name="17_Blank_7_1_2_4">
    <p:spTree>
      <p:nvGrpSpPr>
        <p:cNvPr id="1863" name="Shape 1863"/>
        <p:cNvGrpSpPr/>
        <p:nvPr/>
      </p:nvGrpSpPr>
      <p:grpSpPr>
        <a:xfrm>
          <a:off x="0" y="0"/>
          <a:ext cx="0" cy="0"/>
          <a:chOff x="0" y="0"/>
          <a:chExt cx="0" cy="0"/>
        </a:xfrm>
      </p:grpSpPr>
      <p:sp>
        <p:nvSpPr>
          <p:cNvPr id="1864" name="Google Shape;1864;g189cf76c889_0_1854"/>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65" name="Google Shape;1865;g189cf76c889_0_185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66" name="Google Shape;1866;g189cf76c889_0_185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67" name="Google Shape;1867;g189cf76c889_0_185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68" name="Google Shape;1868;g189cf76c889_0_18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69" name="Google Shape;1869;g189cf76c889_0_18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70" name="Google Shape;1870;g189cf76c889_0_1854"/>
          <p:cNvSpPr/>
          <p:nvPr>
            <p:ph idx="2" type="pic"/>
          </p:nvPr>
        </p:nvSpPr>
        <p:spPr>
          <a:xfrm>
            <a:off x="1141950" y="1673100"/>
            <a:ext cx="4953000" cy="1491600"/>
          </a:xfrm>
          <a:prstGeom prst="rect">
            <a:avLst/>
          </a:prstGeom>
          <a:noFill/>
          <a:ln>
            <a:noFill/>
          </a:ln>
        </p:spPr>
      </p:sp>
      <p:sp>
        <p:nvSpPr>
          <p:cNvPr id="1871" name="Google Shape;1871;g189cf76c889_0_1854"/>
          <p:cNvSpPr/>
          <p:nvPr>
            <p:ph idx="3" type="pic"/>
          </p:nvPr>
        </p:nvSpPr>
        <p:spPr>
          <a:xfrm>
            <a:off x="1141950" y="3268673"/>
            <a:ext cx="4953000" cy="1491600"/>
          </a:xfrm>
          <a:prstGeom prst="rect">
            <a:avLst/>
          </a:prstGeom>
          <a:noFill/>
          <a:ln>
            <a:noFill/>
          </a:ln>
        </p:spPr>
      </p:sp>
      <p:sp>
        <p:nvSpPr>
          <p:cNvPr id="1872" name="Google Shape;1872;g189cf76c889_0_185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873" name="Google Shape;1873;g189cf76c889_0_1854"/>
          <p:cNvSpPr/>
          <p:nvPr>
            <p:ph idx="4" type="pic"/>
          </p:nvPr>
        </p:nvSpPr>
        <p:spPr>
          <a:xfrm>
            <a:off x="1140900" y="4864250"/>
            <a:ext cx="4953000" cy="1491600"/>
          </a:xfrm>
          <a:prstGeom prst="rect">
            <a:avLst/>
          </a:prstGeom>
          <a:noFill/>
          <a:ln>
            <a:noFill/>
          </a:ln>
        </p:spPr>
      </p:sp>
      <p:sp>
        <p:nvSpPr>
          <p:cNvPr id="1874" name="Google Shape;1874;g189cf76c889_0_185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875" name="Google Shape;1875;g189cf76c889_0_185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6">
  <p:cSld name="17_Blank_7_1_2_5">
    <p:spTree>
      <p:nvGrpSpPr>
        <p:cNvPr id="1876" name="Shape 1876"/>
        <p:cNvGrpSpPr/>
        <p:nvPr/>
      </p:nvGrpSpPr>
      <p:grpSpPr>
        <a:xfrm>
          <a:off x="0" y="0"/>
          <a:ext cx="0" cy="0"/>
          <a:chOff x="0" y="0"/>
          <a:chExt cx="0" cy="0"/>
        </a:xfrm>
      </p:grpSpPr>
      <p:sp>
        <p:nvSpPr>
          <p:cNvPr id="1877" name="Google Shape;1877;g189cf76c889_0_1867"/>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78" name="Google Shape;1878;g189cf76c889_0_186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79" name="Google Shape;1879;g189cf76c889_0_1867"/>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80" name="Google Shape;1880;g189cf76c889_0_186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81" name="Google Shape;1881;g189cf76c889_0_18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82" name="Google Shape;1882;g189cf76c889_0_18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83" name="Google Shape;1883;g189cf76c889_0_186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84" name="Google Shape;1884;g189cf76c889_0_186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885" name="Google Shape;1885;g189cf76c889_0_1867"/>
          <p:cNvSpPr/>
          <p:nvPr>
            <p:ph idx="3" type="pic"/>
          </p:nvPr>
        </p:nvSpPr>
        <p:spPr>
          <a:xfrm>
            <a:off x="3686431" y="1749300"/>
            <a:ext cx="2409600" cy="2136900"/>
          </a:xfrm>
          <a:prstGeom prst="rect">
            <a:avLst/>
          </a:prstGeom>
          <a:noFill/>
          <a:ln>
            <a:noFill/>
          </a:ln>
        </p:spPr>
      </p:sp>
      <p:sp>
        <p:nvSpPr>
          <p:cNvPr id="1886" name="Google Shape;1886;g189cf76c889_0_1867"/>
          <p:cNvSpPr/>
          <p:nvPr>
            <p:ph idx="4" type="pic"/>
          </p:nvPr>
        </p:nvSpPr>
        <p:spPr>
          <a:xfrm>
            <a:off x="3686431" y="4035300"/>
            <a:ext cx="2409600" cy="2136900"/>
          </a:xfrm>
          <a:prstGeom prst="rect">
            <a:avLst/>
          </a:prstGeom>
          <a:noFill/>
          <a:ln>
            <a:noFill/>
          </a:ln>
        </p:spPr>
      </p:sp>
      <p:sp>
        <p:nvSpPr>
          <p:cNvPr id="1887" name="Google Shape;1887;g189cf76c889_0_1867"/>
          <p:cNvSpPr/>
          <p:nvPr>
            <p:ph idx="5" type="pic"/>
          </p:nvPr>
        </p:nvSpPr>
        <p:spPr>
          <a:xfrm>
            <a:off x="1143000" y="1752600"/>
            <a:ext cx="2409600" cy="2136900"/>
          </a:xfrm>
          <a:prstGeom prst="rect">
            <a:avLst/>
          </a:prstGeom>
          <a:noFill/>
          <a:ln>
            <a:noFill/>
          </a:ln>
        </p:spPr>
      </p:sp>
      <p:sp>
        <p:nvSpPr>
          <p:cNvPr id="1888" name="Google Shape;1888;g189cf76c889_0_1867"/>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Small Flower 7">
  <p:cSld name="17_Blank_7_1_2_5_1">
    <p:spTree>
      <p:nvGrpSpPr>
        <p:cNvPr id="1889" name="Shape 1889"/>
        <p:cNvGrpSpPr/>
        <p:nvPr/>
      </p:nvGrpSpPr>
      <p:grpSpPr>
        <a:xfrm>
          <a:off x="0" y="0"/>
          <a:ext cx="0" cy="0"/>
          <a:chOff x="0" y="0"/>
          <a:chExt cx="0" cy="0"/>
        </a:xfrm>
      </p:grpSpPr>
      <p:sp>
        <p:nvSpPr>
          <p:cNvPr id="1890" name="Google Shape;1890;g189cf76c889_0_1880"/>
          <p:cNvSpPr/>
          <p:nvPr/>
        </p:nvSpPr>
        <p:spPr>
          <a:xfrm>
            <a:off x="1" y="0"/>
            <a:ext cx="12192000" cy="6858000"/>
          </a:xfrm>
          <a:prstGeom prst="rect">
            <a:avLst/>
          </a:prstGeom>
          <a:solidFill>
            <a:srgbClr val="2758BB"/>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1891" name="Google Shape;1891;g189cf76c889_0_188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892" name="Google Shape;1892;g189cf76c889_0_188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893" name="Google Shape;1893;g189cf76c889_0_188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894" name="Google Shape;1894;g189cf76c889_0_18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95" name="Google Shape;1895;g189cf76c889_0_18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896" name="Google Shape;1896;g189cf76c889_0_1880"/>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2">
  <p:cSld name="7_Title Only_1_9">
    <p:spTree>
      <p:nvGrpSpPr>
        <p:cNvPr id="155" name="Shape 155"/>
        <p:cNvGrpSpPr/>
        <p:nvPr/>
      </p:nvGrpSpPr>
      <p:grpSpPr>
        <a:xfrm>
          <a:off x="0" y="0"/>
          <a:ext cx="0" cy="0"/>
          <a:chOff x="0" y="0"/>
          <a:chExt cx="0" cy="0"/>
        </a:xfrm>
      </p:grpSpPr>
      <p:pic>
        <p:nvPicPr>
          <p:cNvPr id="156" name="Google Shape;156;g189cf76c889_0_146"/>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57" name="Google Shape;157;g189cf76c889_0_14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g189cf76c889_0_14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59" name="Google Shape;159;g189cf76c889_0_14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60" name="Google Shape;160;g189cf76c889_0_146"/>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61" name="Google Shape;161;g189cf76c889_0_146"/>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
  <p:cSld name="17_Blank_8">
    <p:spTree>
      <p:nvGrpSpPr>
        <p:cNvPr id="1897" name="Shape 1897"/>
        <p:cNvGrpSpPr/>
        <p:nvPr/>
      </p:nvGrpSpPr>
      <p:grpSpPr>
        <a:xfrm>
          <a:off x="0" y="0"/>
          <a:ext cx="0" cy="0"/>
          <a:chOff x="0" y="0"/>
          <a:chExt cx="0" cy="0"/>
        </a:xfrm>
      </p:grpSpPr>
      <p:sp>
        <p:nvSpPr>
          <p:cNvPr id="1898" name="Google Shape;1898;g189cf76c889_0_188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99" name="Google Shape;1899;g189cf76c889_0_188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00" name="Google Shape;1900;g189cf76c889_0_188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901" name="Google Shape;1901;g189cf76c889_0_1888"/>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pic>
        <p:nvPicPr>
          <p:cNvPr id="1902" name="Google Shape;1902;g189cf76c889_0_188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03" name="Google Shape;1903;g189cf76c889_0_18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1">
  <p:cSld name="17_Blank_1_1">
    <p:spTree>
      <p:nvGrpSpPr>
        <p:cNvPr id="1904" name="Shape 1904"/>
        <p:cNvGrpSpPr/>
        <p:nvPr/>
      </p:nvGrpSpPr>
      <p:grpSpPr>
        <a:xfrm>
          <a:off x="0" y="0"/>
          <a:ext cx="0" cy="0"/>
          <a:chOff x="0" y="0"/>
          <a:chExt cx="0" cy="0"/>
        </a:xfrm>
      </p:grpSpPr>
      <p:sp>
        <p:nvSpPr>
          <p:cNvPr id="1905" name="Google Shape;1905;g189cf76c889_0_1895"/>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06" name="Google Shape;1906;g189cf76c889_0_189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07" name="Google Shape;1907;g189cf76c889_0_189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08" name="Google Shape;1908;g189cf76c889_0_189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09" name="Google Shape;1909;g189cf76c889_0_18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0" name="Google Shape;1910;g189cf76c889_0_18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11" name="Google Shape;1911;g189cf76c889_0_189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2">
  <p:cSld name="17_Blank_2_1">
    <p:spTree>
      <p:nvGrpSpPr>
        <p:cNvPr id="1912" name="Shape 1912"/>
        <p:cNvGrpSpPr/>
        <p:nvPr/>
      </p:nvGrpSpPr>
      <p:grpSpPr>
        <a:xfrm>
          <a:off x="0" y="0"/>
          <a:ext cx="0" cy="0"/>
          <a:chOff x="0" y="0"/>
          <a:chExt cx="0" cy="0"/>
        </a:xfrm>
      </p:grpSpPr>
      <p:sp>
        <p:nvSpPr>
          <p:cNvPr id="1913" name="Google Shape;1913;g189cf76c889_0_1903"/>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14" name="Google Shape;1914;g189cf76c889_0_190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15" name="Google Shape;1915;g189cf76c889_0_190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16" name="Google Shape;1916;g189cf76c889_0_190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17" name="Google Shape;1917;g189cf76c889_0_190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8" name="Google Shape;1918;g189cf76c889_0_190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919" name="Google Shape;1919;g189cf76c889_0_1903"/>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1920" name="Google Shape;1920;g189cf76c889_0_190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3">
  <p:cSld name="17_Blank_3_1">
    <p:spTree>
      <p:nvGrpSpPr>
        <p:cNvPr id="1921" name="Shape 1921"/>
        <p:cNvGrpSpPr/>
        <p:nvPr/>
      </p:nvGrpSpPr>
      <p:grpSpPr>
        <a:xfrm>
          <a:off x="0" y="0"/>
          <a:ext cx="0" cy="0"/>
          <a:chOff x="0" y="0"/>
          <a:chExt cx="0" cy="0"/>
        </a:xfrm>
      </p:grpSpPr>
      <p:sp>
        <p:nvSpPr>
          <p:cNvPr id="1922" name="Google Shape;1922;g189cf76c889_0_1912"/>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23" name="Google Shape;1923;g189cf76c889_0_191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24" name="Google Shape;1924;g189cf76c889_0_191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25" name="Google Shape;1925;g189cf76c889_0_191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26" name="Google Shape;1926;g189cf76c889_0_19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27" name="Google Shape;1927;g189cf76c889_0_19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28" name="Google Shape;1928;g189cf76c889_0_1912"/>
          <p:cNvSpPr/>
          <p:nvPr>
            <p:ph idx="2" type="pic"/>
          </p:nvPr>
        </p:nvSpPr>
        <p:spPr>
          <a:xfrm>
            <a:off x="1122001" y="1972500"/>
            <a:ext cx="4974000" cy="4123500"/>
          </a:xfrm>
          <a:prstGeom prst="rect">
            <a:avLst/>
          </a:prstGeom>
          <a:noFill/>
          <a:ln>
            <a:noFill/>
          </a:ln>
        </p:spPr>
      </p:sp>
      <p:sp>
        <p:nvSpPr>
          <p:cNvPr id="1929" name="Google Shape;1929;g189cf76c889_0_191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4">
  <p:cSld name="17_Blank_4_1">
    <p:spTree>
      <p:nvGrpSpPr>
        <p:cNvPr id="1930" name="Shape 1930"/>
        <p:cNvGrpSpPr/>
        <p:nvPr/>
      </p:nvGrpSpPr>
      <p:grpSpPr>
        <a:xfrm>
          <a:off x="0" y="0"/>
          <a:ext cx="0" cy="0"/>
          <a:chOff x="0" y="0"/>
          <a:chExt cx="0" cy="0"/>
        </a:xfrm>
      </p:grpSpPr>
      <p:sp>
        <p:nvSpPr>
          <p:cNvPr id="1931" name="Google Shape;1931;g189cf76c889_0_1921"/>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32" name="Google Shape;1932;g189cf76c889_0_19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33" name="Google Shape;1933;g189cf76c889_0_192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34" name="Google Shape;1934;g189cf76c889_0_192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35" name="Google Shape;1935;g189cf76c889_0_19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36" name="Google Shape;1936;g189cf76c889_0_19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37" name="Google Shape;1937;g189cf76c889_0_1921"/>
          <p:cNvSpPr/>
          <p:nvPr>
            <p:ph idx="2" type="pic"/>
          </p:nvPr>
        </p:nvSpPr>
        <p:spPr>
          <a:xfrm>
            <a:off x="1143000" y="1749300"/>
            <a:ext cx="4953000" cy="2136900"/>
          </a:xfrm>
          <a:prstGeom prst="rect">
            <a:avLst/>
          </a:prstGeom>
          <a:noFill/>
          <a:ln>
            <a:noFill/>
          </a:ln>
        </p:spPr>
      </p:sp>
      <p:sp>
        <p:nvSpPr>
          <p:cNvPr id="1938" name="Google Shape;1938;g189cf76c889_0_1921"/>
          <p:cNvSpPr/>
          <p:nvPr>
            <p:ph idx="3" type="pic"/>
          </p:nvPr>
        </p:nvSpPr>
        <p:spPr>
          <a:xfrm>
            <a:off x="1143000" y="4035300"/>
            <a:ext cx="4953000" cy="2136900"/>
          </a:xfrm>
          <a:prstGeom prst="rect">
            <a:avLst/>
          </a:prstGeom>
          <a:noFill/>
          <a:ln>
            <a:noFill/>
          </a:ln>
        </p:spPr>
      </p:sp>
      <p:sp>
        <p:nvSpPr>
          <p:cNvPr id="1939" name="Google Shape;1939;g189cf76c889_0_192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40" name="Google Shape;1940;g189cf76c889_0_192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5">
  <p:cSld name="17_Blank_6_1">
    <p:spTree>
      <p:nvGrpSpPr>
        <p:cNvPr id="1941" name="Shape 1941"/>
        <p:cNvGrpSpPr/>
        <p:nvPr/>
      </p:nvGrpSpPr>
      <p:grpSpPr>
        <a:xfrm>
          <a:off x="0" y="0"/>
          <a:ext cx="0" cy="0"/>
          <a:chOff x="0" y="0"/>
          <a:chExt cx="0" cy="0"/>
        </a:xfrm>
      </p:grpSpPr>
      <p:sp>
        <p:nvSpPr>
          <p:cNvPr id="1942" name="Google Shape;1942;g189cf76c889_0_1932"/>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43" name="Google Shape;1943;g189cf76c889_0_19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44" name="Google Shape;1944;g189cf76c889_0_193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45" name="Google Shape;1945;g189cf76c889_0_193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46" name="Google Shape;1946;g189cf76c889_0_19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47" name="Google Shape;1947;g189cf76c889_0_19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48" name="Google Shape;1948;g189cf76c889_0_1932"/>
          <p:cNvSpPr/>
          <p:nvPr>
            <p:ph idx="2" type="pic"/>
          </p:nvPr>
        </p:nvSpPr>
        <p:spPr>
          <a:xfrm>
            <a:off x="1141950" y="1673100"/>
            <a:ext cx="4953000" cy="1491600"/>
          </a:xfrm>
          <a:prstGeom prst="rect">
            <a:avLst/>
          </a:prstGeom>
          <a:noFill/>
          <a:ln>
            <a:noFill/>
          </a:ln>
        </p:spPr>
      </p:sp>
      <p:sp>
        <p:nvSpPr>
          <p:cNvPr id="1949" name="Google Shape;1949;g189cf76c889_0_1932"/>
          <p:cNvSpPr/>
          <p:nvPr>
            <p:ph idx="3" type="pic"/>
          </p:nvPr>
        </p:nvSpPr>
        <p:spPr>
          <a:xfrm>
            <a:off x="1141950" y="3268673"/>
            <a:ext cx="4953000" cy="1491600"/>
          </a:xfrm>
          <a:prstGeom prst="rect">
            <a:avLst/>
          </a:prstGeom>
          <a:noFill/>
          <a:ln>
            <a:noFill/>
          </a:ln>
        </p:spPr>
      </p:sp>
      <p:sp>
        <p:nvSpPr>
          <p:cNvPr id="1950" name="Google Shape;1950;g189cf76c889_0_1932"/>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951" name="Google Shape;1951;g189cf76c889_0_1932"/>
          <p:cNvSpPr/>
          <p:nvPr>
            <p:ph idx="4" type="pic"/>
          </p:nvPr>
        </p:nvSpPr>
        <p:spPr>
          <a:xfrm>
            <a:off x="1140900" y="4864250"/>
            <a:ext cx="4953000" cy="1491600"/>
          </a:xfrm>
          <a:prstGeom prst="rect">
            <a:avLst/>
          </a:prstGeom>
          <a:noFill/>
          <a:ln>
            <a:noFill/>
          </a:ln>
        </p:spPr>
      </p:sp>
      <p:sp>
        <p:nvSpPr>
          <p:cNvPr id="1952" name="Google Shape;1952;g189cf76c889_0_1932"/>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1953" name="Google Shape;1953;g189cf76c889_0_1932"/>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6">
  <p:cSld name="17_Blank_7_2">
    <p:spTree>
      <p:nvGrpSpPr>
        <p:cNvPr id="1954" name="Shape 1954"/>
        <p:cNvGrpSpPr/>
        <p:nvPr/>
      </p:nvGrpSpPr>
      <p:grpSpPr>
        <a:xfrm>
          <a:off x="0" y="0"/>
          <a:ext cx="0" cy="0"/>
          <a:chOff x="0" y="0"/>
          <a:chExt cx="0" cy="0"/>
        </a:xfrm>
      </p:grpSpPr>
      <p:sp>
        <p:nvSpPr>
          <p:cNvPr id="1955" name="Google Shape;1955;g189cf76c889_0_1945"/>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56" name="Google Shape;1956;g189cf76c889_0_194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57" name="Google Shape;1957;g189cf76c889_0_1945"/>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58" name="Google Shape;1958;g189cf76c889_0_194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59" name="Google Shape;1959;g189cf76c889_0_19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60" name="Google Shape;1960;g189cf76c889_0_19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61" name="Google Shape;1961;g189cf76c889_0_194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62" name="Google Shape;1962;g189cf76c889_0_194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1963" name="Google Shape;1963;g189cf76c889_0_1945"/>
          <p:cNvSpPr/>
          <p:nvPr>
            <p:ph idx="3" type="pic"/>
          </p:nvPr>
        </p:nvSpPr>
        <p:spPr>
          <a:xfrm>
            <a:off x="3686431" y="1749300"/>
            <a:ext cx="2409600" cy="2136900"/>
          </a:xfrm>
          <a:prstGeom prst="rect">
            <a:avLst/>
          </a:prstGeom>
          <a:noFill/>
          <a:ln>
            <a:noFill/>
          </a:ln>
        </p:spPr>
      </p:sp>
      <p:sp>
        <p:nvSpPr>
          <p:cNvPr id="1964" name="Google Shape;1964;g189cf76c889_0_1945"/>
          <p:cNvSpPr/>
          <p:nvPr>
            <p:ph idx="4" type="pic"/>
          </p:nvPr>
        </p:nvSpPr>
        <p:spPr>
          <a:xfrm>
            <a:off x="3686431" y="4035300"/>
            <a:ext cx="2409600" cy="2136900"/>
          </a:xfrm>
          <a:prstGeom prst="rect">
            <a:avLst/>
          </a:prstGeom>
          <a:noFill/>
          <a:ln>
            <a:noFill/>
          </a:ln>
        </p:spPr>
      </p:sp>
      <p:sp>
        <p:nvSpPr>
          <p:cNvPr id="1965" name="Google Shape;1965;g189cf76c889_0_1945"/>
          <p:cNvSpPr/>
          <p:nvPr>
            <p:ph idx="5" type="pic"/>
          </p:nvPr>
        </p:nvSpPr>
        <p:spPr>
          <a:xfrm>
            <a:off x="1143000" y="1752600"/>
            <a:ext cx="2409600" cy="2136900"/>
          </a:xfrm>
          <a:prstGeom prst="rect">
            <a:avLst/>
          </a:prstGeom>
          <a:noFill/>
          <a:ln>
            <a:noFill/>
          </a:ln>
        </p:spPr>
      </p:sp>
      <p:sp>
        <p:nvSpPr>
          <p:cNvPr id="1966" name="Google Shape;1966;g189cf76c889_0_1945"/>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Background Small Flower 7">
  <p:cSld name="17_Blank_7_1_1">
    <p:spTree>
      <p:nvGrpSpPr>
        <p:cNvPr id="1967" name="Shape 1967"/>
        <p:cNvGrpSpPr/>
        <p:nvPr/>
      </p:nvGrpSpPr>
      <p:grpSpPr>
        <a:xfrm>
          <a:off x="0" y="0"/>
          <a:ext cx="0" cy="0"/>
          <a:chOff x="0" y="0"/>
          <a:chExt cx="0" cy="0"/>
        </a:xfrm>
      </p:grpSpPr>
      <p:sp>
        <p:nvSpPr>
          <p:cNvPr id="1968" name="Google Shape;1968;g189cf76c889_0_1958"/>
          <p:cNvSpPr/>
          <p:nvPr/>
        </p:nvSpPr>
        <p:spPr>
          <a:xfrm>
            <a:off x="1"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69" name="Google Shape;1969;g189cf76c889_0_195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70" name="Google Shape;1970;g189cf76c889_0_195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pic>
        <p:nvPicPr>
          <p:cNvPr id="1971" name="Google Shape;1971;g189cf76c889_0_195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
        <p:nvSpPr>
          <p:cNvPr id="1972" name="Google Shape;1972;g189cf76c889_0_19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73" name="Google Shape;1973;g189cf76c889_0_19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1974" name="Google Shape;1974;g189cf76c889_0_195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p:cSld name="21_Blank_1">
    <p:spTree>
      <p:nvGrpSpPr>
        <p:cNvPr id="1975" name="Shape 1975"/>
        <p:cNvGrpSpPr/>
        <p:nvPr/>
      </p:nvGrpSpPr>
      <p:grpSpPr>
        <a:xfrm>
          <a:off x="0" y="0"/>
          <a:ext cx="0" cy="0"/>
          <a:chOff x="0" y="0"/>
          <a:chExt cx="0" cy="0"/>
        </a:xfrm>
      </p:grpSpPr>
      <p:pic>
        <p:nvPicPr>
          <p:cNvPr id="1976" name="Google Shape;1976;g189cf76c889_0_1966"/>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1977" name="Google Shape;1977;g189cf76c889_0_196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78" name="Google Shape;1978;g189cf76c889_0_1966"/>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1979" name="Google Shape;1979;g189cf76c889_0_1966"/>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0" name="Google Shape;1980;g189cf76c889_0_196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81" name="Google Shape;1981;g189cf76c889_0_196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1">
  <p:cSld name="28_Blank_1_1_3_9">
    <p:spTree>
      <p:nvGrpSpPr>
        <p:cNvPr id="1982" name="Shape 1982"/>
        <p:cNvGrpSpPr/>
        <p:nvPr/>
      </p:nvGrpSpPr>
      <p:grpSpPr>
        <a:xfrm>
          <a:off x="0" y="0"/>
          <a:ext cx="0" cy="0"/>
          <a:chOff x="0" y="0"/>
          <a:chExt cx="0" cy="0"/>
        </a:xfrm>
      </p:grpSpPr>
      <p:pic>
        <p:nvPicPr>
          <p:cNvPr id="1983" name="Google Shape;1983;g189cf76c889_0_197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84" name="Google Shape;1984;g189cf76c889_0_197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1985" name="Google Shape;1985;g189cf76c889_0_197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6" name="Google Shape;1986;g189cf76c889_0_197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87" name="Google Shape;1987;g189cf76c889_0_197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88" name="Google Shape;1988;g189cf76c889_0_1973"/>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1989" name="Google Shape;1989;g189cf76c889_0_197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3">
  <p:cSld name="7_Title Only_2_9">
    <p:spTree>
      <p:nvGrpSpPr>
        <p:cNvPr id="162" name="Shape 162"/>
        <p:cNvGrpSpPr/>
        <p:nvPr/>
      </p:nvGrpSpPr>
      <p:grpSpPr>
        <a:xfrm>
          <a:off x="0" y="0"/>
          <a:ext cx="0" cy="0"/>
          <a:chOff x="0" y="0"/>
          <a:chExt cx="0" cy="0"/>
        </a:xfrm>
      </p:grpSpPr>
      <p:pic>
        <p:nvPicPr>
          <p:cNvPr id="163" name="Google Shape;163;g189cf76c889_0_153"/>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64" name="Google Shape;164;g189cf76c889_0_1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g189cf76c889_0_15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66" name="Google Shape;166;g189cf76c889_0_1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67" name="Google Shape;167;g189cf76c889_0_153"/>
          <p:cNvSpPr/>
          <p:nvPr>
            <p:ph idx="2" type="pic"/>
          </p:nvPr>
        </p:nvSpPr>
        <p:spPr>
          <a:xfrm>
            <a:off x="1122001" y="1972500"/>
            <a:ext cx="4974000" cy="4123500"/>
          </a:xfrm>
          <a:prstGeom prst="rect">
            <a:avLst/>
          </a:prstGeom>
          <a:noFill/>
          <a:ln>
            <a:noFill/>
          </a:ln>
        </p:spPr>
      </p:sp>
      <p:sp>
        <p:nvSpPr>
          <p:cNvPr id="168" name="Google Shape;168;g189cf76c889_0_153"/>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2">
  <p:cSld name="28_Blank_1_1_2_9">
    <p:spTree>
      <p:nvGrpSpPr>
        <p:cNvPr id="1990" name="Shape 1990"/>
        <p:cNvGrpSpPr/>
        <p:nvPr/>
      </p:nvGrpSpPr>
      <p:grpSpPr>
        <a:xfrm>
          <a:off x="0" y="0"/>
          <a:ext cx="0" cy="0"/>
          <a:chOff x="0" y="0"/>
          <a:chExt cx="0" cy="0"/>
        </a:xfrm>
      </p:grpSpPr>
      <p:pic>
        <p:nvPicPr>
          <p:cNvPr id="1991" name="Google Shape;1991;g189cf76c889_0_198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1992" name="Google Shape;1992;g189cf76c889_0_198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1993" name="Google Shape;1993;g189cf76c889_0_198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4" name="Google Shape;1994;g189cf76c889_0_19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95" name="Google Shape;1995;g189cf76c889_0_198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96" name="Google Shape;1996;g189cf76c889_0_198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997" name="Google Shape;1997;g189cf76c889_0_1981"/>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1998" name="Google Shape;1998;g189cf76c889_0_198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3">
  <p:cSld name="28_Blank_1_1_1_9">
    <p:spTree>
      <p:nvGrpSpPr>
        <p:cNvPr id="1999" name="Shape 1999"/>
        <p:cNvGrpSpPr/>
        <p:nvPr/>
      </p:nvGrpSpPr>
      <p:grpSpPr>
        <a:xfrm>
          <a:off x="0" y="0"/>
          <a:ext cx="0" cy="0"/>
          <a:chOff x="0" y="0"/>
          <a:chExt cx="0" cy="0"/>
        </a:xfrm>
      </p:grpSpPr>
      <p:pic>
        <p:nvPicPr>
          <p:cNvPr id="2000" name="Google Shape;2000;g189cf76c889_0_199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01" name="Google Shape;2001;g189cf76c889_0_199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02" name="Google Shape;2002;g189cf76c889_0_199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3" name="Google Shape;2003;g189cf76c889_0_19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04" name="Google Shape;2004;g189cf76c889_0_199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05" name="Google Shape;2005;g189cf76c889_0_1990"/>
          <p:cNvSpPr/>
          <p:nvPr>
            <p:ph idx="3" type="pic"/>
          </p:nvPr>
        </p:nvSpPr>
        <p:spPr>
          <a:xfrm>
            <a:off x="1122001" y="1972500"/>
            <a:ext cx="4974000" cy="4123500"/>
          </a:xfrm>
          <a:prstGeom prst="rect">
            <a:avLst/>
          </a:prstGeom>
          <a:noFill/>
          <a:ln>
            <a:noFill/>
          </a:ln>
        </p:spPr>
      </p:sp>
      <p:sp>
        <p:nvSpPr>
          <p:cNvPr id="2006" name="Google Shape;2006;g189cf76c889_0_199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007" name="Google Shape;2007;g189cf76c889_0_199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4">
  <p:cSld name="28_Blank_1_1_1_1_1_11">
    <p:spTree>
      <p:nvGrpSpPr>
        <p:cNvPr id="2008" name="Shape 2008"/>
        <p:cNvGrpSpPr/>
        <p:nvPr/>
      </p:nvGrpSpPr>
      <p:grpSpPr>
        <a:xfrm>
          <a:off x="0" y="0"/>
          <a:ext cx="0" cy="0"/>
          <a:chOff x="0" y="0"/>
          <a:chExt cx="0" cy="0"/>
        </a:xfrm>
      </p:grpSpPr>
      <p:pic>
        <p:nvPicPr>
          <p:cNvPr id="2009" name="Google Shape;2009;g189cf76c889_0_199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10" name="Google Shape;2010;g189cf76c889_0_199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11" name="Google Shape;2011;g189cf76c889_0_199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12" name="Google Shape;2012;g189cf76c889_0_199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13" name="Google Shape;2013;g189cf76c889_0_1999"/>
          <p:cNvSpPr/>
          <p:nvPr>
            <p:ph idx="2" type="pic"/>
          </p:nvPr>
        </p:nvSpPr>
        <p:spPr>
          <a:xfrm>
            <a:off x="1143000" y="1749300"/>
            <a:ext cx="4953000" cy="2136900"/>
          </a:xfrm>
          <a:prstGeom prst="rect">
            <a:avLst/>
          </a:prstGeom>
          <a:noFill/>
          <a:ln>
            <a:noFill/>
          </a:ln>
        </p:spPr>
      </p:sp>
      <p:sp>
        <p:nvSpPr>
          <p:cNvPr id="2014" name="Google Shape;2014;g189cf76c889_0_1999"/>
          <p:cNvSpPr/>
          <p:nvPr>
            <p:ph idx="3" type="pic"/>
          </p:nvPr>
        </p:nvSpPr>
        <p:spPr>
          <a:xfrm>
            <a:off x="1143000" y="4035300"/>
            <a:ext cx="4953000" cy="2136900"/>
          </a:xfrm>
          <a:prstGeom prst="rect">
            <a:avLst/>
          </a:prstGeom>
          <a:noFill/>
          <a:ln>
            <a:noFill/>
          </a:ln>
        </p:spPr>
      </p:sp>
      <p:sp>
        <p:nvSpPr>
          <p:cNvPr id="2015" name="Google Shape;2015;g189cf76c889_0_199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16" name="Google Shape;2016;g189cf76c889_0_199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017" name="Google Shape;2017;g189cf76c889_0_199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5">
  <p:cSld name="28_Blank_1_1_1_1_1_2_9">
    <p:spTree>
      <p:nvGrpSpPr>
        <p:cNvPr id="2018" name="Shape 2018"/>
        <p:cNvGrpSpPr/>
        <p:nvPr/>
      </p:nvGrpSpPr>
      <p:grpSpPr>
        <a:xfrm>
          <a:off x="0" y="0"/>
          <a:ext cx="0" cy="0"/>
          <a:chOff x="0" y="0"/>
          <a:chExt cx="0" cy="0"/>
        </a:xfrm>
      </p:grpSpPr>
      <p:pic>
        <p:nvPicPr>
          <p:cNvPr id="2019" name="Google Shape;2019;g189cf76c889_0_200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20" name="Google Shape;2020;g189cf76c889_0_200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21" name="Google Shape;2021;g189cf76c889_0_20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22" name="Google Shape;2022;g189cf76c889_0_20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23" name="Google Shape;2023;g189cf76c889_0_2009"/>
          <p:cNvSpPr/>
          <p:nvPr>
            <p:ph idx="2" type="pic"/>
          </p:nvPr>
        </p:nvSpPr>
        <p:spPr>
          <a:xfrm>
            <a:off x="1141950" y="1673100"/>
            <a:ext cx="4953000" cy="1491600"/>
          </a:xfrm>
          <a:prstGeom prst="rect">
            <a:avLst/>
          </a:prstGeom>
          <a:noFill/>
          <a:ln>
            <a:noFill/>
          </a:ln>
        </p:spPr>
      </p:sp>
      <p:sp>
        <p:nvSpPr>
          <p:cNvPr id="2024" name="Google Shape;2024;g189cf76c889_0_2009"/>
          <p:cNvSpPr/>
          <p:nvPr>
            <p:ph idx="3" type="pic"/>
          </p:nvPr>
        </p:nvSpPr>
        <p:spPr>
          <a:xfrm>
            <a:off x="1141950" y="3268673"/>
            <a:ext cx="4953000" cy="1491600"/>
          </a:xfrm>
          <a:prstGeom prst="rect">
            <a:avLst/>
          </a:prstGeom>
          <a:noFill/>
          <a:ln>
            <a:noFill/>
          </a:ln>
        </p:spPr>
      </p:sp>
      <p:sp>
        <p:nvSpPr>
          <p:cNvPr id="2025" name="Google Shape;2025;g189cf76c889_0_200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26" name="Google Shape;2026;g189cf76c889_0_2009"/>
          <p:cNvSpPr/>
          <p:nvPr>
            <p:ph idx="4" type="pic"/>
          </p:nvPr>
        </p:nvSpPr>
        <p:spPr>
          <a:xfrm>
            <a:off x="1140900" y="4864250"/>
            <a:ext cx="4953000" cy="1491600"/>
          </a:xfrm>
          <a:prstGeom prst="rect">
            <a:avLst/>
          </a:prstGeom>
          <a:noFill/>
          <a:ln>
            <a:noFill/>
          </a:ln>
        </p:spPr>
      </p:sp>
      <p:sp>
        <p:nvSpPr>
          <p:cNvPr id="2027" name="Google Shape;2027;g189cf76c889_0_200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28" name="Google Shape;2028;g189cf76c889_0_200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029" name="Google Shape;2029;g189cf76c889_0_200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6">
  <p:cSld name="28_Blank_1_1_1_1_1_1_10">
    <p:spTree>
      <p:nvGrpSpPr>
        <p:cNvPr id="2030" name="Shape 2030"/>
        <p:cNvGrpSpPr/>
        <p:nvPr/>
      </p:nvGrpSpPr>
      <p:grpSpPr>
        <a:xfrm>
          <a:off x="0" y="0"/>
          <a:ext cx="0" cy="0"/>
          <a:chOff x="0" y="0"/>
          <a:chExt cx="0" cy="0"/>
        </a:xfrm>
      </p:grpSpPr>
      <p:pic>
        <p:nvPicPr>
          <p:cNvPr id="2031" name="Google Shape;2031;g189cf76c889_0_202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032" name="Google Shape;2032;g189cf76c889_0_20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33" name="Google Shape;2033;g189cf76c889_0_20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34" name="Google Shape;2034;g189cf76c889_0_202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35" name="Google Shape;2035;g189cf76c889_0_202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36" name="Google Shape;2036;g189cf76c889_0_2021"/>
          <p:cNvSpPr/>
          <p:nvPr>
            <p:ph idx="3" type="pic"/>
          </p:nvPr>
        </p:nvSpPr>
        <p:spPr>
          <a:xfrm>
            <a:off x="3686431" y="1749300"/>
            <a:ext cx="2409600" cy="2136900"/>
          </a:xfrm>
          <a:prstGeom prst="rect">
            <a:avLst/>
          </a:prstGeom>
          <a:noFill/>
          <a:ln>
            <a:noFill/>
          </a:ln>
        </p:spPr>
      </p:sp>
      <p:sp>
        <p:nvSpPr>
          <p:cNvPr id="2037" name="Google Shape;2037;g189cf76c889_0_2021"/>
          <p:cNvSpPr/>
          <p:nvPr>
            <p:ph idx="4" type="pic"/>
          </p:nvPr>
        </p:nvSpPr>
        <p:spPr>
          <a:xfrm>
            <a:off x="3686431" y="4035300"/>
            <a:ext cx="2409600" cy="2136900"/>
          </a:xfrm>
          <a:prstGeom prst="rect">
            <a:avLst/>
          </a:prstGeom>
          <a:noFill/>
          <a:ln>
            <a:noFill/>
          </a:ln>
        </p:spPr>
      </p:sp>
      <p:sp>
        <p:nvSpPr>
          <p:cNvPr id="2038" name="Google Shape;2038;g189cf76c889_0_2021"/>
          <p:cNvSpPr/>
          <p:nvPr>
            <p:ph idx="5" type="pic"/>
          </p:nvPr>
        </p:nvSpPr>
        <p:spPr>
          <a:xfrm>
            <a:off x="1143000" y="1752600"/>
            <a:ext cx="2409600" cy="2136900"/>
          </a:xfrm>
          <a:prstGeom prst="rect">
            <a:avLst/>
          </a:prstGeom>
          <a:noFill/>
          <a:ln>
            <a:noFill/>
          </a:ln>
        </p:spPr>
      </p:sp>
      <p:sp>
        <p:nvSpPr>
          <p:cNvPr id="2039" name="Google Shape;2039;g189cf76c889_0_2021"/>
          <p:cNvSpPr/>
          <p:nvPr>
            <p:ph idx="6" type="pic"/>
          </p:nvPr>
        </p:nvSpPr>
        <p:spPr>
          <a:xfrm>
            <a:off x="1143000" y="4038600"/>
            <a:ext cx="2409600" cy="2136900"/>
          </a:xfrm>
          <a:prstGeom prst="rect">
            <a:avLst/>
          </a:prstGeom>
          <a:noFill/>
          <a:ln>
            <a:noFill/>
          </a:ln>
        </p:spPr>
      </p:sp>
      <p:pic>
        <p:nvPicPr>
          <p:cNvPr id="2040" name="Google Shape;2040;g189cf76c889_0_20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mall Flower 7">
  <p:cSld name="28_Blank_1_1_1_1_1_1_1_9">
    <p:spTree>
      <p:nvGrpSpPr>
        <p:cNvPr id="2041" name="Shape 2041"/>
        <p:cNvGrpSpPr/>
        <p:nvPr/>
      </p:nvGrpSpPr>
      <p:grpSpPr>
        <a:xfrm>
          <a:off x="0" y="0"/>
          <a:ext cx="0" cy="0"/>
          <a:chOff x="0" y="0"/>
          <a:chExt cx="0" cy="0"/>
        </a:xfrm>
      </p:grpSpPr>
      <p:pic>
        <p:nvPicPr>
          <p:cNvPr id="2042" name="Google Shape;2042;g189cf76c889_0_203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043" name="Google Shape;2043;g189cf76c889_0_20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44" name="Google Shape;2044;g189cf76c889_0_20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45" name="Google Shape;2045;g189cf76c889_0_2032"/>
          <p:cNvSpPr/>
          <p:nvPr>
            <p:ph idx="2" type="pic"/>
          </p:nvPr>
        </p:nvSpPr>
        <p:spPr>
          <a:xfrm>
            <a:off x="1140001" y="1972500"/>
            <a:ext cx="9912000" cy="4123500"/>
          </a:xfrm>
          <a:prstGeom prst="rect">
            <a:avLst/>
          </a:prstGeom>
          <a:noFill/>
          <a:ln>
            <a:noFill/>
          </a:ln>
        </p:spPr>
      </p:sp>
      <p:pic>
        <p:nvPicPr>
          <p:cNvPr id="2046" name="Google Shape;2046;g189cf76c889_0_203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p:cSld name="22_Blank_1">
    <p:spTree>
      <p:nvGrpSpPr>
        <p:cNvPr id="2047" name="Shape 2047"/>
        <p:cNvGrpSpPr/>
        <p:nvPr/>
      </p:nvGrpSpPr>
      <p:grpSpPr>
        <a:xfrm>
          <a:off x="0" y="0"/>
          <a:ext cx="0" cy="0"/>
          <a:chOff x="0" y="0"/>
          <a:chExt cx="0" cy="0"/>
        </a:xfrm>
      </p:grpSpPr>
      <p:pic>
        <p:nvPicPr>
          <p:cNvPr id="2048" name="Google Shape;2048;g189cf76c889_0_2038"/>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049" name="Google Shape;2049;g189cf76c889_0_203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050" name="Google Shape;2050;g189cf76c889_0_2038"/>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051" name="Google Shape;2051;g189cf76c889_0_2038"/>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2" name="Google Shape;2052;g189cf76c889_0_20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53" name="Google Shape;2053;g189cf76c889_0_203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1">
  <p:cSld name="28_Blank_1_1_3_8">
    <p:spTree>
      <p:nvGrpSpPr>
        <p:cNvPr id="2054" name="Shape 2054"/>
        <p:cNvGrpSpPr/>
        <p:nvPr/>
      </p:nvGrpSpPr>
      <p:grpSpPr>
        <a:xfrm>
          <a:off x="0" y="0"/>
          <a:ext cx="0" cy="0"/>
          <a:chOff x="0" y="0"/>
          <a:chExt cx="0" cy="0"/>
        </a:xfrm>
      </p:grpSpPr>
      <p:pic>
        <p:nvPicPr>
          <p:cNvPr id="2055" name="Google Shape;2055;g189cf76c889_0_204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56" name="Google Shape;2056;g189cf76c889_0_204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57" name="Google Shape;2057;g189cf76c889_0_204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8" name="Google Shape;2058;g189cf76c889_0_20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59" name="Google Shape;2059;g189cf76c889_0_204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60" name="Google Shape;2060;g189cf76c889_0_204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061" name="Google Shape;2061;g189cf76c889_0_204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2">
  <p:cSld name="28_Blank_1_1_2_8">
    <p:spTree>
      <p:nvGrpSpPr>
        <p:cNvPr id="2062" name="Shape 2062"/>
        <p:cNvGrpSpPr/>
        <p:nvPr/>
      </p:nvGrpSpPr>
      <p:grpSpPr>
        <a:xfrm>
          <a:off x="0" y="0"/>
          <a:ext cx="0" cy="0"/>
          <a:chOff x="0" y="0"/>
          <a:chExt cx="0" cy="0"/>
        </a:xfrm>
      </p:grpSpPr>
      <p:pic>
        <p:nvPicPr>
          <p:cNvPr id="2063" name="Google Shape;2063;g189cf76c889_0_205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64" name="Google Shape;2064;g189cf76c889_0_205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65" name="Google Shape;2065;g189cf76c889_0_205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6" name="Google Shape;2066;g189cf76c889_0_20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67" name="Google Shape;2067;g189cf76c889_0_205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68" name="Google Shape;2068;g189cf76c889_0_205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069" name="Google Shape;2069;g189cf76c889_0_2053"/>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070" name="Google Shape;2070;g189cf76c889_0_205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3">
  <p:cSld name="28_Blank_1_1_1_8">
    <p:spTree>
      <p:nvGrpSpPr>
        <p:cNvPr id="2071" name="Shape 2071"/>
        <p:cNvGrpSpPr/>
        <p:nvPr/>
      </p:nvGrpSpPr>
      <p:grpSpPr>
        <a:xfrm>
          <a:off x="0" y="0"/>
          <a:ext cx="0" cy="0"/>
          <a:chOff x="0" y="0"/>
          <a:chExt cx="0" cy="0"/>
        </a:xfrm>
      </p:grpSpPr>
      <p:pic>
        <p:nvPicPr>
          <p:cNvPr id="2072" name="Google Shape;2072;g189cf76c889_0_206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73" name="Google Shape;2073;g189cf76c889_0_206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74" name="Google Shape;2074;g189cf76c889_0_206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5" name="Google Shape;2075;g189cf76c889_0_20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76" name="Google Shape;2076;g189cf76c889_0_206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77" name="Google Shape;2077;g189cf76c889_0_2062"/>
          <p:cNvSpPr/>
          <p:nvPr>
            <p:ph idx="3" type="pic"/>
          </p:nvPr>
        </p:nvSpPr>
        <p:spPr>
          <a:xfrm>
            <a:off x="1122001" y="1972500"/>
            <a:ext cx="4974000" cy="4123500"/>
          </a:xfrm>
          <a:prstGeom prst="rect">
            <a:avLst/>
          </a:prstGeom>
          <a:noFill/>
          <a:ln>
            <a:noFill/>
          </a:ln>
        </p:spPr>
      </p:sp>
      <p:sp>
        <p:nvSpPr>
          <p:cNvPr id="2078" name="Google Shape;2078;g189cf76c889_0_206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079" name="Google Shape;2079;g189cf76c889_0_206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4">
  <p:cSld name="7_Title Only_3_9">
    <p:spTree>
      <p:nvGrpSpPr>
        <p:cNvPr id="169" name="Shape 169"/>
        <p:cNvGrpSpPr/>
        <p:nvPr/>
      </p:nvGrpSpPr>
      <p:grpSpPr>
        <a:xfrm>
          <a:off x="0" y="0"/>
          <a:ext cx="0" cy="0"/>
          <a:chOff x="0" y="0"/>
          <a:chExt cx="0" cy="0"/>
        </a:xfrm>
      </p:grpSpPr>
      <p:pic>
        <p:nvPicPr>
          <p:cNvPr id="170" name="Google Shape;170;g189cf76c889_0_160"/>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71" name="Google Shape;171;g189cf76c889_0_1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72" name="Google Shape;172;g189cf76c889_0_16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73" name="Google Shape;173;g189cf76c889_0_1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74" name="Google Shape;174;g189cf76c889_0_160"/>
          <p:cNvSpPr/>
          <p:nvPr>
            <p:ph idx="2" type="pic"/>
          </p:nvPr>
        </p:nvSpPr>
        <p:spPr>
          <a:xfrm>
            <a:off x="1143000" y="1749300"/>
            <a:ext cx="4953000" cy="2136900"/>
          </a:xfrm>
          <a:prstGeom prst="rect">
            <a:avLst/>
          </a:prstGeom>
          <a:noFill/>
          <a:ln>
            <a:noFill/>
          </a:ln>
        </p:spPr>
      </p:sp>
      <p:sp>
        <p:nvSpPr>
          <p:cNvPr id="175" name="Google Shape;175;g189cf76c889_0_160"/>
          <p:cNvSpPr/>
          <p:nvPr>
            <p:ph idx="3" type="pic"/>
          </p:nvPr>
        </p:nvSpPr>
        <p:spPr>
          <a:xfrm>
            <a:off x="1143000" y="4035300"/>
            <a:ext cx="4953000" cy="2136900"/>
          </a:xfrm>
          <a:prstGeom prst="rect">
            <a:avLst/>
          </a:prstGeom>
          <a:noFill/>
          <a:ln>
            <a:noFill/>
          </a:ln>
        </p:spPr>
      </p:sp>
      <p:sp>
        <p:nvSpPr>
          <p:cNvPr id="176" name="Google Shape;176;g189cf76c889_0_160"/>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77" name="Google Shape;177;g189cf76c889_0_160"/>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4">
  <p:cSld name="28_Blank_1_1_1_1_1_10">
    <p:spTree>
      <p:nvGrpSpPr>
        <p:cNvPr id="2080" name="Shape 2080"/>
        <p:cNvGrpSpPr/>
        <p:nvPr/>
      </p:nvGrpSpPr>
      <p:grpSpPr>
        <a:xfrm>
          <a:off x="0" y="0"/>
          <a:ext cx="0" cy="0"/>
          <a:chOff x="0" y="0"/>
          <a:chExt cx="0" cy="0"/>
        </a:xfrm>
      </p:grpSpPr>
      <p:pic>
        <p:nvPicPr>
          <p:cNvPr id="2081" name="Google Shape;2081;g189cf76c889_0_207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82" name="Google Shape;2082;g189cf76c889_0_207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83" name="Google Shape;2083;g189cf76c889_0_20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84" name="Google Shape;2084;g189cf76c889_0_20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85" name="Google Shape;2085;g189cf76c889_0_2071"/>
          <p:cNvSpPr/>
          <p:nvPr>
            <p:ph idx="2" type="pic"/>
          </p:nvPr>
        </p:nvSpPr>
        <p:spPr>
          <a:xfrm>
            <a:off x="1143000" y="1749300"/>
            <a:ext cx="4953000" cy="2136900"/>
          </a:xfrm>
          <a:prstGeom prst="rect">
            <a:avLst/>
          </a:prstGeom>
          <a:noFill/>
          <a:ln>
            <a:noFill/>
          </a:ln>
        </p:spPr>
      </p:sp>
      <p:sp>
        <p:nvSpPr>
          <p:cNvPr id="2086" name="Google Shape;2086;g189cf76c889_0_2071"/>
          <p:cNvSpPr/>
          <p:nvPr>
            <p:ph idx="3" type="pic"/>
          </p:nvPr>
        </p:nvSpPr>
        <p:spPr>
          <a:xfrm>
            <a:off x="1143000" y="4035300"/>
            <a:ext cx="4953000" cy="2136900"/>
          </a:xfrm>
          <a:prstGeom prst="rect">
            <a:avLst/>
          </a:prstGeom>
          <a:noFill/>
          <a:ln>
            <a:noFill/>
          </a:ln>
        </p:spPr>
      </p:sp>
      <p:sp>
        <p:nvSpPr>
          <p:cNvPr id="2087" name="Google Shape;2087;g189cf76c889_0_207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088" name="Google Shape;2088;g189cf76c889_0_207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089" name="Google Shape;2089;g189cf76c889_0_207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5">
  <p:cSld name="28_Blank_1_1_1_1_1_2_8">
    <p:spTree>
      <p:nvGrpSpPr>
        <p:cNvPr id="2090" name="Shape 2090"/>
        <p:cNvGrpSpPr/>
        <p:nvPr/>
      </p:nvGrpSpPr>
      <p:grpSpPr>
        <a:xfrm>
          <a:off x="0" y="0"/>
          <a:ext cx="0" cy="0"/>
          <a:chOff x="0" y="0"/>
          <a:chExt cx="0" cy="0"/>
        </a:xfrm>
      </p:grpSpPr>
      <p:pic>
        <p:nvPicPr>
          <p:cNvPr id="2091" name="Google Shape;2091;g189cf76c889_0_208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092" name="Google Shape;2092;g189cf76c889_0_208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093" name="Google Shape;2093;g189cf76c889_0_20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94" name="Google Shape;2094;g189cf76c889_0_20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95" name="Google Shape;2095;g189cf76c889_0_2081"/>
          <p:cNvSpPr/>
          <p:nvPr>
            <p:ph idx="2" type="pic"/>
          </p:nvPr>
        </p:nvSpPr>
        <p:spPr>
          <a:xfrm>
            <a:off x="1141950" y="1673100"/>
            <a:ext cx="4953000" cy="1491600"/>
          </a:xfrm>
          <a:prstGeom prst="rect">
            <a:avLst/>
          </a:prstGeom>
          <a:noFill/>
          <a:ln>
            <a:noFill/>
          </a:ln>
        </p:spPr>
      </p:sp>
      <p:sp>
        <p:nvSpPr>
          <p:cNvPr id="2096" name="Google Shape;2096;g189cf76c889_0_2081"/>
          <p:cNvSpPr/>
          <p:nvPr>
            <p:ph idx="3" type="pic"/>
          </p:nvPr>
        </p:nvSpPr>
        <p:spPr>
          <a:xfrm>
            <a:off x="1141950" y="3268673"/>
            <a:ext cx="4953000" cy="1491600"/>
          </a:xfrm>
          <a:prstGeom prst="rect">
            <a:avLst/>
          </a:prstGeom>
          <a:noFill/>
          <a:ln>
            <a:noFill/>
          </a:ln>
        </p:spPr>
      </p:sp>
      <p:sp>
        <p:nvSpPr>
          <p:cNvPr id="2097" name="Google Shape;2097;g189cf76c889_0_208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098" name="Google Shape;2098;g189cf76c889_0_2081"/>
          <p:cNvSpPr/>
          <p:nvPr>
            <p:ph idx="4" type="pic"/>
          </p:nvPr>
        </p:nvSpPr>
        <p:spPr>
          <a:xfrm>
            <a:off x="1140900" y="4864250"/>
            <a:ext cx="4953000" cy="1491600"/>
          </a:xfrm>
          <a:prstGeom prst="rect">
            <a:avLst/>
          </a:prstGeom>
          <a:noFill/>
          <a:ln>
            <a:noFill/>
          </a:ln>
        </p:spPr>
      </p:sp>
      <p:sp>
        <p:nvSpPr>
          <p:cNvPr id="2099" name="Google Shape;2099;g189cf76c889_0_208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00" name="Google Shape;2100;g189cf76c889_0_208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101" name="Google Shape;2101;g189cf76c889_0_208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6">
  <p:cSld name="28_Blank_1_1_1_1_1_1_9">
    <p:spTree>
      <p:nvGrpSpPr>
        <p:cNvPr id="2102" name="Shape 2102"/>
        <p:cNvGrpSpPr/>
        <p:nvPr/>
      </p:nvGrpSpPr>
      <p:grpSpPr>
        <a:xfrm>
          <a:off x="0" y="0"/>
          <a:ext cx="0" cy="0"/>
          <a:chOff x="0" y="0"/>
          <a:chExt cx="0" cy="0"/>
        </a:xfrm>
      </p:grpSpPr>
      <p:pic>
        <p:nvPicPr>
          <p:cNvPr id="2103" name="Google Shape;2103;g189cf76c889_0_209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04" name="Google Shape;2104;g189cf76c889_0_209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05" name="Google Shape;2105;g189cf76c889_0_209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06" name="Google Shape;2106;g189cf76c889_0_209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07" name="Google Shape;2107;g189cf76c889_0_209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08" name="Google Shape;2108;g189cf76c889_0_2093"/>
          <p:cNvSpPr/>
          <p:nvPr>
            <p:ph idx="3" type="pic"/>
          </p:nvPr>
        </p:nvSpPr>
        <p:spPr>
          <a:xfrm>
            <a:off x="3686431" y="1749300"/>
            <a:ext cx="2409600" cy="2136900"/>
          </a:xfrm>
          <a:prstGeom prst="rect">
            <a:avLst/>
          </a:prstGeom>
          <a:noFill/>
          <a:ln>
            <a:noFill/>
          </a:ln>
        </p:spPr>
      </p:sp>
      <p:sp>
        <p:nvSpPr>
          <p:cNvPr id="2109" name="Google Shape;2109;g189cf76c889_0_2093"/>
          <p:cNvSpPr/>
          <p:nvPr>
            <p:ph idx="4" type="pic"/>
          </p:nvPr>
        </p:nvSpPr>
        <p:spPr>
          <a:xfrm>
            <a:off x="3686431" y="4035300"/>
            <a:ext cx="2409600" cy="2136900"/>
          </a:xfrm>
          <a:prstGeom prst="rect">
            <a:avLst/>
          </a:prstGeom>
          <a:noFill/>
          <a:ln>
            <a:noFill/>
          </a:ln>
        </p:spPr>
      </p:sp>
      <p:sp>
        <p:nvSpPr>
          <p:cNvPr id="2110" name="Google Shape;2110;g189cf76c889_0_2093"/>
          <p:cNvSpPr/>
          <p:nvPr>
            <p:ph idx="5" type="pic"/>
          </p:nvPr>
        </p:nvSpPr>
        <p:spPr>
          <a:xfrm>
            <a:off x="1143000" y="1752600"/>
            <a:ext cx="2409600" cy="2136900"/>
          </a:xfrm>
          <a:prstGeom prst="rect">
            <a:avLst/>
          </a:prstGeom>
          <a:noFill/>
          <a:ln>
            <a:noFill/>
          </a:ln>
        </p:spPr>
      </p:sp>
      <p:sp>
        <p:nvSpPr>
          <p:cNvPr id="2111" name="Google Shape;2111;g189cf76c889_0_2093"/>
          <p:cNvSpPr/>
          <p:nvPr>
            <p:ph idx="6" type="pic"/>
          </p:nvPr>
        </p:nvSpPr>
        <p:spPr>
          <a:xfrm>
            <a:off x="1143000" y="4038600"/>
            <a:ext cx="2409600" cy="2136900"/>
          </a:xfrm>
          <a:prstGeom prst="rect">
            <a:avLst/>
          </a:prstGeom>
          <a:noFill/>
          <a:ln>
            <a:noFill/>
          </a:ln>
        </p:spPr>
      </p:sp>
      <p:pic>
        <p:nvPicPr>
          <p:cNvPr id="2112" name="Google Shape;2112;g189cf76c889_0_209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Small Flower 7">
  <p:cSld name="28_Blank_1_1_1_1_1_1_1_8">
    <p:spTree>
      <p:nvGrpSpPr>
        <p:cNvPr id="2113" name="Shape 2113"/>
        <p:cNvGrpSpPr/>
        <p:nvPr/>
      </p:nvGrpSpPr>
      <p:grpSpPr>
        <a:xfrm>
          <a:off x="0" y="0"/>
          <a:ext cx="0" cy="0"/>
          <a:chOff x="0" y="0"/>
          <a:chExt cx="0" cy="0"/>
        </a:xfrm>
      </p:grpSpPr>
      <p:pic>
        <p:nvPicPr>
          <p:cNvPr id="2114" name="Google Shape;2114;g189cf76c889_0_210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15" name="Google Shape;2115;g189cf76c889_0_210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16" name="Google Shape;2116;g189cf76c889_0_21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17" name="Google Shape;2117;g189cf76c889_0_2104"/>
          <p:cNvSpPr/>
          <p:nvPr>
            <p:ph idx="2" type="pic"/>
          </p:nvPr>
        </p:nvSpPr>
        <p:spPr>
          <a:xfrm>
            <a:off x="1140001" y="1972500"/>
            <a:ext cx="9912000" cy="4123500"/>
          </a:xfrm>
          <a:prstGeom prst="rect">
            <a:avLst/>
          </a:prstGeom>
          <a:noFill/>
          <a:ln>
            <a:noFill/>
          </a:ln>
        </p:spPr>
      </p:sp>
      <p:pic>
        <p:nvPicPr>
          <p:cNvPr id="2118" name="Google Shape;2118;g189cf76c889_0_210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p:cSld name="23_Blank_1">
    <p:spTree>
      <p:nvGrpSpPr>
        <p:cNvPr id="2119" name="Shape 2119"/>
        <p:cNvGrpSpPr/>
        <p:nvPr/>
      </p:nvGrpSpPr>
      <p:grpSpPr>
        <a:xfrm>
          <a:off x="0" y="0"/>
          <a:ext cx="0" cy="0"/>
          <a:chOff x="0" y="0"/>
          <a:chExt cx="0" cy="0"/>
        </a:xfrm>
      </p:grpSpPr>
      <p:pic>
        <p:nvPicPr>
          <p:cNvPr id="2120" name="Google Shape;2120;g189cf76c889_0_2110"/>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121" name="Google Shape;2121;g189cf76c889_0_211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22" name="Google Shape;2122;g189cf76c889_0_2110"/>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123" name="Google Shape;2123;g189cf76c889_0_211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4" name="Google Shape;2124;g189cf76c889_0_21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25" name="Google Shape;2125;g189cf76c889_0_211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1">
  <p:cSld name="28_Blank_1_1_3_7">
    <p:spTree>
      <p:nvGrpSpPr>
        <p:cNvPr id="2126" name="Shape 2126"/>
        <p:cNvGrpSpPr/>
        <p:nvPr/>
      </p:nvGrpSpPr>
      <p:grpSpPr>
        <a:xfrm>
          <a:off x="0" y="0"/>
          <a:ext cx="0" cy="0"/>
          <a:chOff x="0" y="0"/>
          <a:chExt cx="0" cy="0"/>
        </a:xfrm>
      </p:grpSpPr>
      <p:pic>
        <p:nvPicPr>
          <p:cNvPr id="2127" name="Google Shape;2127;g189cf76c889_0_211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28" name="Google Shape;2128;g189cf76c889_0_211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29" name="Google Shape;2129;g189cf76c889_0_211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0" name="Google Shape;2130;g189cf76c889_0_21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31" name="Google Shape;2131;g189cf76c889_0_211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32" name="Google Shape;2132;g189cf76c889_0_211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133" name="Google Shape;2133;g189cf76c889_0_211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2">
  <p:cSld name="28_Blank_1_1_2_7">
    <p:spTree>
      <p:nvGrpSpPr>
        <p:cNvPr id="2134" name="Shape 2134"/>
        <p:cNvGrpSpPr/>
        <p:nvPr/>
      </p:nvGrpSpPr>
      <p:grpSpPr>
        <a:xfrm>
          <a:off x="0" y="0"/>
          <a:ext cx="0" cy="0"/>
          <a:chOff x="0" y="0"/>
          <a:chExt cx="0" cy="0"/>
        </a:xfrm>
      </p:grpSpPr>
      <p:pic>
        <p:nvPicPr>
          <p:cNvPr id="2135" name="Google Shape;2135;g189cf76c889_0_212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36" name="Google Shape;2136;g189cf76c889_0_212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37" name="Google Shape;2137;g189cf76c889_0_212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8" name="Google Shape;2138;g189cf76c889_0_21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39" name="Google Shape;2139;g189cf76c889_0_212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40" name="Google Shape;2140;g189cf76c889_0_212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141" name="Google Shape;2141;g189cf76c889_0_2125"/>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142" name="Google Shape;2142;g189cf76c889_0_212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3">
  <p:cSld name="28_Blank_1_1_1_7">
    <p:spTree>
      <p:nvGrpSpPr>
        <p:cNvPr id="2143" name="Shape 2143"/>
        <p:cNvGrpSpPr/>
        <p:nvPr/>
      </p:nvGrpSpPr>
      <p:grpSpPr>
        <a:xfrm>
          <a:off x="0" y="0"/>
          <a:ext cx="0" cy="0"/>
          <a:chOff x="0" y="0"/>
          <a:chExt cx="0" cy="0"/>
        </a:xfrm>
      </p:grpSpPr>
      <p:pic>
        <p:nvPicPr>
          <p:cNvPr id="2144" name="Google Shape;2144;g189cf76c889_0_213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45" name="Google Shape;2145;g189cf76c889_0_2134"/>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46" name="Google Shape;2146;g189cf76c889_0_213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7" name="Google Shape;2147;g189cf76c889_0_21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48" name="Google Shape;2148;g189cf76c889_0_213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49" name="Google Shape;2149;g189cf76c889_0_2134"/>
          <p:cNvSpPr/>
          <p:nvPr>
            <p:ph idx="3" type="pic"/>
          </p:nvPr>
        </p:nvSpPr>
        <p:spPr>
          <a:xfrm>
            <a:off x="1122001" y="1972500"/>
            <a:ext cx="4974000" cy="4123500"/>
          </a:xfrm>
          <a:prstGeom prst="rect">
            <a:avLst/>
          </a:prstGeom>
          <a:noFill/>
          <a:ln>
            <a:noFill/>
          </a:ln>
        </p:spPr>
      </p:sp>
      <p:sp>
        <p:nvSpPr>
          <p:cNvPr id="2150" name="Google Shape;2150;g189cf76c889_0_213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151" name="Google Shape;2151;g189cf76c889_0_213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4">
  <p:cSld name="28_Blank_1_1_1_1_1_9">
    <p:spTree>
      <p:nvGrpSpPr>
        <p:cNvPr id="2152" name="Shape 2152"/>
        <p:cNvGrpSpPr/>
        <p:nvPr/>
      </p:nvGrpSpPr>
      <p:grpSpPr>
        <a:xfrm>
          <a:off x="0" y="0"/>
          <a:ext cx="0" cy="0"/>
          <a:chOff x="0" y="0"/>
          <a:chExt cx="0" cy="0"/>
        </a:xfrm>
      </p:grpSpPr>
      <p:pic>
        <p:nvPicPr>
          <p:cNvPr id="2153" name="Google Shape;2153;g189cf76c889_0_214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54" name="Google Shape;2154;g189cf76c889_0_214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55" name="Google Shape;2155;g189cf76c889_0_214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56" name="Google Shape;2156;g189cf76c889_0_21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57" name="Google Shape;2157;g189cf76c889_0_2143"/>
          <p:cNvSpPr/>
          <p:nvPr>
            <p:ph idx="2" type="pic"/>
          </p:nvPr>
        </p:nvSpPr>
        <p:spPr>
          <a:xfrm>
            <a:off x="1143000" y="1749300"/>
            <a:ext cx="4953000" cy="2136900"/>
          </a:xfrm>
          <a:prstGeom prst="rect">
            <a:avLst/>
          </a:prstGeom>
          <a:noFill/>
          <a:ln>
            <a:noFill/>
          </a:ln>
        </p:spPr>
      </p:sp>
      <p:sp>
        <p:nvSpPr>
          <p:cNvPr id="2158" name="Google Shape;2158;g189cf76c889_0_2143"/>
          <p:cNvSpPr/>
          <p:nvPr>
            <p:ph idx="3" type="pic"/>
          </p:nvPr>
        </p:nvSpPr>
        <p:spPr>
          <a:xfrm>
            <a:off x="1143000" y="4035300"/>
            <a:ext cx="4953000" cy="2136900"/>
          </a:xfrm>
          <a:prstGeom prst="rect">
            <a:avLst/>
          </a:prstGeom>
          <a:noFill/>
          <a:ln>
            <a:noFill/>
          </a:ln>
        </p:spPr>
      </p:sp>
      <p:sp>
        <p:nvSpPr>
          <p:cNvPr id="2159" name="Google Shape;2159;g189cf76c889_0_214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60" name="Google Shape;2160;g189cf76c889_0_214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161" name="Google Shape;2161;g189cf76c889_0_214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5">
  <p:cSld name="28_Blank_1_1_1_1_1_2_7">
    <p:spTree>
      <p:nvGrpSpPr>
        <p:cNvPr id="2162" name="Shape 2162"/>
        <p:cNvGrpSpPr/>
        <p:nvPr/>
      </p:nvGrpSpPr>
      <p:grpSpPr>
        <a:xfrm>
          <a:off x="0" y="0"/>
          <a:ext cx="0" cy="0"/>
          <a:chOff x="0" y="0"/>
          <a:chExt cx="0" cy="0"/>
        </a:xfrm>
      </p:grpSpPr>
      <p:pic>
        <p:nvPicPr>
          <p:cNvPr id="2163" name="Google Shape;2163;g189cf76c889_0_215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164" name="Google Shape;2164;g189cf76c889_0_215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165" name="Google Shape;2165;g189cf76c889_0_21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66" name="Google Shape;2166;g189cf76c889_0_21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67" name="Google Shape;2167;g189cf76c889_0_2153"/>
          <p:cNvSpPr/>
          <p:nvPr>
            <p:ph idx="2" type="pic"/>
          </p:nvPr>
        </p:nvSpPr>
        <p:spPr>
          <a:xfrm>
            <a:off x="1141950" y="1673100"/>
            <a:ext cx="4953000" cy="1491600"/>
          </a:xfrm>
          <a:prstGeom prst="rect">
            <a:avLst/>
          </a:prstGeom>
          <a:noFill/>
          <a:ln>
            <a:noFill/>
          </a:ln>
        </p:spPr>
      </p:sp>
      <p:sp>
        <p:nvSpPr>
          <p:cNvPr id="2168" name="Google Shape;2168;g189cf76c889_0_2153"/>
          <p:cNvSpPr/>
          <p:nvPr>
            <p:ph idx="3" type="pic"/>
          </p:nvPr>
        </p:nvSpPr>
        <p:spPr>
          <a:xfrm>
            <a:off x="1141950" y="3268673"/>
            <a:ext cx="4953000" cy="1491600"/>
          </a:xfrm>
          <a:prstGeom prst="rect">
            <a:avLst/>
          </a:prstGeom>
          <a:noFill/>
          <a:ln>
            <a:noFill/>
          </a:ln>
        </p:spPr>
      </p:sp>
      <p:sp>
        <p:nvSpPr>
          <p:cNvPr id="2169" name="Google Shape;2169;g189cf76c889_0_215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70" name="Google Shape;2170;g189cf76c889_0_2153"/>
          <p:cNvSpPr/>
          <p:nvPr>
            <p:ph idx="4" type="pic"/>
          </p:nvPr>
        </p:nvSpPr>
        <p:spPr>
          <a:xfrm>
            <a:off x="1140900" y="4864250"/>
            <a:ext cx="4953000" cy="1491600"/>
          </a:xfrm>
          <a:prstGeom prst="rect">
            <a:avLst/>
          </a:prstGeom>
          <a:noFill/>
          <a:ln>
            <a:noFill/>
          </a:ln>
        </p:spPr>
      </p:sp>
      <p:sp>
        <p:nvSpPr>
          <p:cNvPr id="2171" name="Google Shape;2171;g189cf76c889_0_215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172" name="Google Shape;2172;g189cf76c889_0_215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173" name="Google Shape;2173;g189cf76c889_0_215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5">
  <p:cSld name="7_Title Only_4_9">
    <p:spTree>
      <p:nvGrpSpPr>
        <p:cNvPr id="178" name="Shape 178"/>
        <p:cNvGrpSpPr/>
        <p:nvPr/>
      </p:nvGrpSpPr>
      <p:grpSpPr>
        <a:xfrm>
          <a:off x="0" y="0"/>
          <a:ext cx="0" cy="0"/>
          <a:chOff x="0" y="0"/>
          <a:chExt cx="0" cy="0"/>
        </a:xfrm>
      </p:grpSpPr>
      <p:pic>
        <p:nvPicPr>
          <p:cNvPr id="179" name="Google Shape;179;g189cf76c889_0_169"/>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80" name="Google Shape;180;g189cf76c889_0_1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1" name="Google Shape;181;g189cf76c889_0_16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82" name="Google Shape;182;g189cf76c889_0_1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83" name="Google Shape;183;g189cf76c889_0_169"/>
          <p:cNvSpPr/>
          <p:nvPr>
            <p:ph idx="2" type="pic"/>
          </p:nvPr>
        </p:nvSpPr>
        <p:spPr>
          <a:xfrm>
            <a:off x="1141950" y="1673100"/>
            <a:ext cx="4953000" cy="1491600"/>
          </a:xfrm>
          <a:prstGeom prst="rect">
            <a:avLst/>
          </a:prstGeom>
          <a:noFill/>
          <a:ln>
            <a:noFill/>
          </a:ln>
        </p:spPr>
      </p:sp>
      <p:sp>
        <p:nvSpPr>
          <p:cNvPr id="184" name="Google Shape;184;g189cf76c889_0_169"/>
          <p:cNvSpPr/>
          <p:nvPr>
            <p:ph idx="3" type="pic"/>
          </p:nvPr>
        </p:nvSpPr>
        <p:spPr>
          <a:xfrm>
            <a:off x="1141950" y="3268673"/>
            <a:ext cx="4953000" cy="1491600"/>
          </a:xfrm>
          <a:prstGeom prst="rect">
            <a:avLst/>
          </a:prstGeom>
          <a:noFill/>
          <a:ln>
            <a:noFill/>
          </a:ln>
        </p:spPr>
      </p:sp>
      <p:sp>
        <p:nvSpPr>
          <p:cNvPr id="185" name="Google Shape;185;g189cf76c889_0_16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86" name="Google Shape;186;g189cf76c889_0_169"/>
          <p:cNvSpPr/>
          <p:nvPr>
            <p:ph idx="4" type="pic"/>
          </p:nvPr>
        </p:nvSpPr>
        <p:spPr>
          <a:xfrm>
            <a:off x="1140900" y="4864250"/>
            <a:ext cx="4953000" cy="1491600"/>
          </a:xfrm>
          <a:prstGeom prst="rect">
            <a:avLst/>
          </a:prstGeom>
          <a:noFill/>
          <a:ln>
            <a:noFill/>
          </a:ln>
        </p:spPr>
      </p:sp>
      <p:sp>
        <p:nvSpPr>
          <p:cNvPr id="187" name="Google Shape;187;g189cf76c889_0_16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188" name="Google Shape;188;g189cf76c889_0_16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6">
  <p:cSld name="28_Blank_1_1_1_1_1_1_8">
    <p:spTree>
      <p:nvGrpSpPr>
        <p:cNvPr id="2174" name="Shape 2174"/>
        <p:cNvGrpSpPr/>
        <p:nvPr/>
      </p:nvGrpSpPr>
      <p:grpSpPr>
        <a:xfrm>
          <a:off x="0" y="0"/>
          <a:ext cx="0" cy="0"/>
          <a:chOff x="0" y="0"/>
          <a:chExt cx="0" cy="0"/>
        </a:xfrm>
      </p:grpSpPr>
      <p:pic>
        <p:nvPicPr>
          <p:cNvPr id="2175" name="Google Shape;2175;g189cf76c889_0_216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76" name="Google Shape;2176;g189cf76c889_0_21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77" name="Google Shape;2177;g189cf76c889_0_21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78" name="Google Shape;2178;g189cf76c889_0_216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79" name="Google Shape;2179;g189cf76c889_0_216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180" name="Google Shape;2180;g189cf76c889_0_2165"/>
          <p:cNvSpPr/>
          <p:nvPr>
            <p:ph idx="3" type="pic"/>
          </p:nvPr>
        </p:nvSpPr>
        <p:spPr>
          <a:xfrm>
            <a:off x="3686431" y="1749300"/>
            <a:ext cx="2409600" cy="2136900"/>
          </a:xfrm>
          <a:prstGeom prst="rect">
            <a:avLst/>
          </a:prstGeom>
          <a:noFill/>
          <a:ln>
            <a:noFill/>
          </a:ln>
        </p:spPr>
      </p:sp>
      <p:sp>
        <p:nvSpPr>
          <p:cNvPr id="2181" name="Google Shape;2181;g189cf76c889_0_2165"/>
          <p:cNvSpPr/>
          <p:nvPr>
            <p:ph idx="4" type="pic"/>
          </p:nvPr>
        </p:nvSpPr>
        <p:spPr>
          <a:xfrm>
            <a:off x="3686431" y="4035300"/>
            <a:ext cx="2409600" cy="2136900"/>
          </a:xfrm>
          <a:prstGeom prst="rect">
            <a:avLst/>
          </a:prstGeom>
          <a:noFill/>
          <a:ln>
            <a:noFill/>
          </a:ln>
        </p:spPr>
      </p:sp>
      <p:sp>
        <p:nvSpPr>
          <p:cNvPr id="2182" name="Google Shape;2182;g189cf76c889_0_2165"/>
          <p:cNvSpPr/>
          <p:nvPr>
            <p:ph idx="5" type="pic"/>
          </p:nvPr>
        </p:nvSpPr>
        <p:spPr>
          <a:xfrm>
            <a:off x="1143000" y="1752600"/>
            <a:ext cx="2409600" cy="2136900"/>
          </a:xfrm>
          <a:prstGeom prst="rect">
            <a:avLst/>
          </a:prstGeom>
          <a:noFill/>
          <a:ln>
            <a:noFill/>
          </a:ln>
        </p:spPr>
      </p:sp>
      <p:sp>
        <p:nvSpPr>
          <p:cNvPr id="2183" name="Google Shape;2183;g189cf76c889_0_2165"/>
          <p:cNvSpPr/>
          <p:nvPr>
            <p:ph idx="6" type="pic"/>
          </p:nvPr>
        </p:nvSpPr>
        <p:spPr>
          <a:xfrm>
            <a:off x="1143000" y="4038600"/>
            <a:ext cx="2409600" cy="2136900"/>
          </a:xfrm>
          <a:prstGeom prst="rect">
            <a:avLst/>
          </a:prstGeom>
          <a:noFill/>
          <a:ln>
            <a:noFill/>
          </a:ln>
        </p:spPr>
      </p:sp>
      <p:pic>
        <p:nvPicPr>
          <p:cNvPr id="2184" name="Google Shape;2184;g189cf76c889_0_216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mall Flower 7">
  <p:cSld name="28_Blank_1_1_1_1_1_1_1_7">
    <p:spTree>
      <p:nvGrpSpPr>
        <p:cNvPr id="2185" name="Shape 2185"/>
        <p:cNvGrpSpPr/>
        <p:nvPr/>
      </p:nvGrpSpPr>
      <p:grpSpPr>
        <a:xfrm>
          <a:off x="0" y="0"/>
          <a:ext cx="0" cy="0"/>
          <a:chOff x="0" y="0"/>
          <a:chExt cx="0" cy="0"/>
        </a:xfrm>
      </p:grpSpPr>
      <p:pic>
        <p:nvPicPr>
          <p:cNvPr id="2186" name="Google Shape;2186;g189cf76c889_0_217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187" name="Google Shape;2187;g189cf76c889_0_21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88" name="Google Shape;2188;g189cf76c889_0_21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89" name="Google Shape;2189;g189cf76c889_0_2176"/>
          <p:cNvSpPr/>
          <p:nvPr>
            <p:ph idx="2" type="pic"/>
          </p:nvPr>
        </p:nvSpPr>
        <p:spPr>
          <a:xfrm>
            <a:off x="1140001" y="1972500"/>
            <a:ext cx="9912000" cy="4123500"/>
          </a:xfrm>
          <a:prstGeom prst="rect">
            <a:avLst/>
          </a:prstGeom>
          <a:noFill/>
          <a:ln>
            <a:noFill/>
          </a:ln>
        </p:spPr>
      </p:sp>
      <p:pic>
        <p:nvPicPr>
          <p:cNvPr id="2190" name="Google Shape;2190;g189cf76c889_0_21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p:cSld name="27_Blank_1">
    <p:spTree>
      <p:nvGrpSpPr>
        <p:cNvPr id="2191" name="Shape 2191"/>
        <p:cNvGrpSpPr/>
        <p:nvPr/>
      </p:nvGrpSpPr>
      <p:grpSpPr>
        <a:xfrm>
          <a:off x="0" y="0"/>
          <a:ext cx="0" cy="0"/>
          <a:chOff x="0" y="0"/>
          <a:chExt cx="0" cy="0"/>
        </a:xfrm>
      </p:grpSpPr>
      <p:pic>
        <p:nvPicPr>
          <p:cNvPr id="2192" name="Google Shape;2192;g189cf76c889_0_2182"/>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193" name="Google Shape;2193;g189cf76c889_0_218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94" name="Google Shape;2194;g189cf76c889_0_2182"/>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195" name="Google Shape;2195;g189cf76c889_0_2182"/>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6" name="Google Shape;2196;g189cf76c889_0_21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97" name="Google Shape;2197;g189cf76c889_0_218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1">
  <p:cSld name="28_Blank_1_1_3_6">
    <p:spTree>
      <p:nvGrpSpPr>
        <p:cNvPr id="2198" name="Shape 2198"/>
        <p:cNvGrpSpPr/>
        <p:nvPr/>
      </p:nvGrpSpPr>
      <p:grpSpPr>
        <a:xfrm>
          <a:off x="0" y="0"/>
          <a:ext cx="0" cy="0"/>
          <a:chOff x="0" y="0"/>
          <a:chExt cx="0" cy="0"/>
        </a:xfrm>
      </p:grpSpPr>
      <p:pic>
        <p:nvPicPr>
          <p:cNvPr id="2199" name="Google Shape;2199;g189cf76c889_0_2189"/>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00" name="Google Shape;2200;g189cf76c889_0_218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1" name="Google Shape;2201;g189cf76c889_0_218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02" name="Google Shape;2202;g189cf76c889_0_218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03" name="Google Shape;2203;g189cf76c889_0_2189"/>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204" name="Google Shape;2204;g189cf76c889_0_2189"/>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205" name="Google Shape;2205;g189cf76c889_0_218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2">
  <p:cSld name="28_Blank_1_1_2_6">
    <p:spTree>
      <p:nvGrpSpPr>
        <p:cNvPr id="2206" name="Shape 2206"/>
        <p:cNvGrpSpPr/>
        <p:nvPr/>
      </p:nvGrpSpPr>
      <p:grpSpPr>
        <a:xfrm>
          <a:off x="0" y="0"/>
          <a:ext cx="0" cy="0"/>
          <a:chOff x="0" y="0"/>
          <a:chExt cx="0" cy="0"/>
        </a:xfrm>
      </p:grpSpPr>
      <p:pic>
        <p:nvPicPr>
          <p:cNvPr id="2207" name="Google Shape;2207;g189cf76c889_0_219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08" name="Google Shape;2208;g189cf76c889_0_219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09" name="Google Shape;2209;g189cf76c889_0_219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0" name="Google Shape;2210;g189cf76c889_0_21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11" name="Google Shape;2211;g189cf76c889_0_219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12" name="Google Shape;2212;g189cf76c889_0_219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13" name="Google Shape;2213;g189cf76c889_0_2197"/>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214" name="Google Shape;2214;g189cf76c889_0_219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3">
  <p:cSld name="28_Blank_1_1_1_6">
    <p:spTree>
      <p:nvGrpSpPr>
        <p:cNvPr id="2215" name="Shape 2215"/>
        <p:cNvGrpSpPr/>
        <p:nvPr/>
      </p:nvGrpSpPr>
      <p:grpSpPr>
        <a:xfrm>
          <a:off x="0" y="0"/>
          <a:ext cx="0" cy="0"/>
          <a:chOff x="0" y="0"/>
          <a:chExt cx="0" cy="0"/>
        </a:xfrm>
      </p:grpSpPr>
      <p:pic>
        <p:nvPicPr>
          <p:cNvPr id="2216" name="Google Shape;2216;g189cf76c889_0_220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17" name="Google Shape;2217;g189cf76c889_0_220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18" name="Google Shape;2218;g189cf76c889_0_220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9" name="Google Shape;2219;g189cf76c889_0_22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20" name="Google Shape;2220;g189cf76c889_0_2206"/>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21" name="Google Shape;2221;g189cf76c889_0_2206"/>
          <p:cNvSpPr/>
          <p:nvPr>
            <p:ph idx="3" type="pic"/>
          </p:nvPr>
        </p:nvSpPr>
        <p:spPr>
          <a:xfrm>
            <a:off x="1122001" y="1972500"/>
            <a:ext cx="4974000" cy="4123500"/>
          </a:xfrm>
          <a:prstGeom prst="rect">
            <a:avLst/>
          </a:prstGeom>
          <a:noFill/>
          <a:ln>
            <a:noFill/>
          </a:ln>
        </p:spPr>
      </p:sp>
      <p:sp>
        <p:nvSpPr>
          <p:cNvPr id="2222" name="Google Shape;2222;g189cf76c889_0_220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223" name="Google Shape;2223;g189cf76c889_0_220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4">
  <p:cSld name="28_Blank_1_1_1_1_1_8">
    <p:spTree>
      <p:nvGrpSpPr>
        <p:cNvPr id="2224" name="Shape 2224"/>
        <p:cNvGrpSpPr/>
        <p:nvPr/>
      </p:nvGrpSpPr>
      <p:grpSpPr>
        <a:xfrm>
          <a:off x="0" y="0"/>
          <a:ext cx="0" cy="0"/>
          <a:chOff x="0" y="0"/>
          <a:chExt cx="0" cy="0"/>
        </a:xfrm>
      </p:grpSpPr>
      <p:pic>
        <p:nvPicPr>
          <p:cNvPr id="2225" name="Google Shape;2225;g189cf76c889_0_221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26" name="Google Shape;2226;g189cf76c889_0_221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27" name="Google Shape;2227;g189cf76c889_0_22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28" name="Google Shape;2228;g189cf76c889_0_221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29" name="Google Shape;2229;g189cf76c889_0_2215"/>
          <p:cNvSpPr/>
          <p:nvPr>
            <p:ph idx="2" type="pic"/>
          </p:nvPr>
        </p:nvSpPr>
        <p:spPr>
          <a:xfrm>
            <a:off x="1143000" y="1749300"/>
            <a:ext cx="4953000" cy="2136900"/>
          </a:xfrm>
          <a:prstGeom prst="rect">
            <a:avLst/>
          </a:prstGeom>
          <a:noFill/>
          <a:ln>
            <a:noFill/>
          </a:ln>
        </p:spPr>
      </p:sp>
      <p:sp>
        <p:nvSpPr>
          <p:cNvPr id="2230" name="Google Shape;2230;g189cf76c889_0_2215"/>
          <p:cNvSpPr/>
          <p:nvPr>
            <p:ph idx="3" type="pic"/>
          </p:nvPr>
        </p:nvSpPr>
        <p:spPr>
          <a:xfrm>
            <a:off x="1143000" y="4035300"/>
            <a:ext cx="4953000" cy="2136900"/>
          </a:xfrm>
          <a:prstGeom prst="rect">
            <a:avLst/>
          </a:prstGeom>
          <a:noFill/>
          <a:ln>
            <a:noFill/>
          </a:ln>
        </p:spPr>
      </p:sp>
      <p:sp>
        <p:nvSpPr>
          <p:cNvPr id="2231" name="Google Shape;2231;g189cf76c889_0_221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32" name="Google Shape;2232;g189cf76c889_0_221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233" name="Google Shape;2233;g189cf76c889_0_221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5">
  <p:cSld name="28_Blank_1_1_1_1_1_2_6">
    <p:spTree>
      <p:nvGrpSpPr>
        <p:cNvPr id="2234" name="Shape 2234"/>
        <p:cNvGrpSpPr/>
        <p:nvPr/>
      </p:nvGrpSpPr>
      <p:grpSpPr>
        <a:xfrm>
          <a:off x="0" y="0"/>
          <a:ext cx="0" cy="0"/>
          <a:chOff x="0" y="0"/>
          <a:chExt cx="0" cy="0"/>
        </a:xfrm>
      </p:grpSpPr>
      <p:pic>
        <p:nvPicPr>
          <p:cNvPr id="2235" name="Google Shape;2235;g189cf76c889_0_222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36" name="Google Shape;2236;g189cf76c889_0_222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37" name="Google Shape;2237;g189cf76c889_0_22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38" name="Google Shape;2238;g189cf76c889_0_22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39" name="Google Shape;2239;g189cf76c889_0_2225"/>
          <p:cNvSpPr/>
          <p:nvPr>
            <p:ph idx="2" type="pic"/>
          </p:nvPr>
        </p:nvSpPr>
        <p:spPr>
          <a:xfrm>
            <a:off x="1141950" y="1673100"/>
            <a:ext cx="4953000" cy="1491600"/>
          </a:xfrm>
          <a:prstGeom prst="rect">
            <a:avLst/>
          </a:prstGeom>
          <a:noFill/>
          <a:ln>
            <a:noFill/>
          </a:ln>
        </p:spPr>
      </p:sp>
      <p:sp>
        <p:nvSpPr>
          <p:cNvPr id="2240" name="Google Shape;2240;g189cf76c889_0_2225"/>
          <p:cNvSpPr/>
          <p:nvPr>
            <p:ph idx="3" type="pic"/>
          </p:nvPr>
        </p:nvSpPr>
        <p:spPr>
          <a:xfrm>
            <a:off x="1141950" y="3268673"/>
            <a:ext cx="4953000" cy="1491600"/>
          </a:xfrm>
          <a:prstGeom prst="rect">
            <a:avLst/>
          </a:prstGeom>
          <a:noFill/>
          <a:ln>
            <a:noFill/>
          </a:ln>
        </p:spPr>
      </p:sp>
      <p:sp>
        <p:nvSpPr>
          <p:cNvPr id="2241" name="Google Shape;2241;g189cf76c889_0_222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242" name="Google Shape;2242;g189cf76c889_0_2225"/>
          <p:cNvSpPr/>
          <p:nvPr>
            <p:ph idx="4" type="pic"/>
          </p:nvPr>
        </p:nvSpPr>
        <p:spPr>
          <a:xfrm>
            <a:off x="1140900" y="4864250"/>
            <a:ext cx="4953000" cy="1491600"/>
          </a:xfrm>
          <a:prstGeom prst="rect">
            <a:avLst/>
          </a:prstGeom>
          <a:noFill/>
          <a:ln>
            <a:noFill/>
          </a:ln>
        </p:spPr>
      </p:sp>
      <p:sp>
        <p:nvSpPr>
          <p:cNvPr id="2243" name="Google Shape;2243;g189cf76c889_0_222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244" name="Google Shape;2244;g189cf76c889_0_222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245" name="Google Shape;2245;g189cf76c889_0_222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6">
  <p:cSld name="28_Blank_1_1_1_1_1_1_7">
    <p:spTree>
      <p:nvGrpSpPr>
        <p:cNvPr id="2246" name="Shape 2246"/>
        <p:cNvGrpSpPr/>
        <p:nvPr/>
      </p:nvGrpSpPr>
      <p:grpSpPr>
        <a:xfrm>
          <a:off x="0" y="0"/>
          <a:ext cx="0" cy="0"/>
          <a:chOff x="0" y="0"/>
          <a:chExt cx="0" cy="0"/>
        </a:xfrm>
      </p:grpSpPr>
      <p:pic>
        <p:nvPicPr>
          <p:cNvPr id="2247" name="Google Shape;2247;g189cf76c889_0_223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248" name="Google Shape;2248;g189cf76c889_0_2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49" name="Google Shape;2249;g189cf76c889_0_22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50" name="Google Shape;2250;g189cf76c889_0_223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51" name="Google Shape;2251;g189cf76c889_0_223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252" name="Google Shape;2252;g189cf76c889_0_2237"/>
          <p:cNvSpPr/>
          <p:nvPr>
            <p:ph idx="3" type="pic"/>
          </p:nvPr>
        </p:nvSpPr>
        <p:spPr>
          <a:xfrm>
            <a:off x="3686431" y="1749300"/>
            <a:ext cx="2409600" cy="2136900"/>
          </a:xfrm>
          <a:prstGeom prst="rect">
            <a:avLst/>
          </a:prstGeom>
          <a:noFill/>
          <a:ln>
            <a:noFill/>
          </a:ln>
        </p:spPr>
      </p:sp>
      <p:sp>
        <p:nvSpPr>
          <p:cNvPr id="2253" name="Google Shape;2253;g189cf76c889_0_2237"/>
          <p:cNvSpPr/>
          <p:nvPr>
            <p:ph idx="4" type="pic"/>
          </p:nvPr>
        </p:nvSpPr>
        <p:spPr>
          <a:xfrm>
            <a:off x="3686431" y="4035300"/>
            <a:ext cx="2409600" cy="2136900"/>
          </a:xfrm>
          <a:prstGeom prst="rect">
            <a:avLst/>
          </a:prstGeom>
          <a:noFill/>
          <a:ln>
            <a:noFill/>
          </a:ln>
        </p:spPr>
      </p:sp>
      <p:sp>
        <p:nvSpPr>
          <p:cNvPr id="2254" name="Google Shape;2254;g189cf76c889_0_2237"/>
          <p:cNvSpPr/>
          <p:nvPr>
            <p:ph idx="5" type="pic"/>
          </p:nvPr>
        </p:nvSpPr>
        <p:spPr>
          <a:xfrm>
            <a:off x="1143000" y="1752600"/>
            <a:ext cx="2409600" cy="2136900"/>
          </a:xfrm>
          <a:prstGeom prst="rect">
            <a:avLst/>
          </a:prstGeom>
          <a:noFill/>
          <a:ln>
            <a:noFill/>
          </a:ln>
        </p:spPr>
      </p:sp>
      <p:sp>
        <p:nvSpPr>
          <p:cNvPr id="2255" name="Google Shape;2255;g189cf76c889_0_2237"/>
          <p:cNvSpPr/>
          <p:nvPr>
            <p:ph idx="6" type="pic"/>
          </p:nvPr>
        </p:nvSpPr>
        <p:spPr>
          <a:xfrm>
            <a:off x="1143000" y="4038600"/>
            <a:ext cx="2409600" cy="2136900"/>
          </a:xfrm>
          <a:prstGeom prst="rect">
            <a:avLst/>
          </a:prstGeom>
          <a:noFill/>
          <a:ln>
            <a:noFill/>
          </a:ln>
        </p:spPr>
      </p:sp>
      <p:pic>
        <p:nvPicPr>
          <p:cNvPr id="2256" name="Google Shape;2256;g189cf76c889_0_22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mall Flower 7">
  <p:cSld name="28_Blank_1_1_1_1_1_1_1_6">
    <p:spTree>
      <p:nvGrpSpPr>
        <p:cNvPr id="2257" name="Shape 2257"/>
        <p:cNvGrpSpPr/>
        <p:nvPr/>
      </p:nvGrpSpPr>
      <p:grpSpPr>
        <a:xfrm>
          <a:off x="0" y="0"/>
          <a:ext cx="0" cy="0"/>
          <a:chOff x="0" y="0"/>
          <a:chExt cx="0" cy="0"/>
        </a:xfrm>
      </p:grpSpPr>
      <p:pic>
        <p:nvPicPr>
          <p:cNvPr id="2258" name="Google Shape;2258;g189cf76c889_0_224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259" name="Google Shape;2259;g189cf76c889_0_22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60" name="Google Shape;2260;g189cf76c889_0_22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61" name="Google Shape;2261;g189cf76c889_0_2248"/>
          <p:cNvSpPr/>
          <p:nvPr>
            <p:ph idx="2" type="pic"/>
          </p:nvPr>
        </p:nvSpPr>
        <p:spPr>
          <a:xfrm>
            <a:off x="1140001" y="1972500"/>
            <a:ext cx="9912000" cy="4123500"/>
          </a:xfrm>
          <a:prstGeom prst="rect">
            <a:avLst/>
          </a:prstGeom>
          <a:noFill/>
          <a:ln>
            <a:noFill/>
          </a:ln>
        </p:spPr>
      </p:sp>
      <p:pic>
        <p:nvPicPr>
          <p:cNvPr id="2262" name="Google Shape;2262;g189cf76c889_0_22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6">
  <p:cSld name="7_Title Only_5_9">
    <p:spTree>
      <p:nvGrpSpPr>
        <p:cNvPr id="189" name="Shape 189"/>
        <p:cNvGrpSpPr/>
        <p:nvPr/>
      </p:nvGrpSpPr>
      <p:grpSpPr>
        <a:xfrm>
          <a:off x="0" y="0"/>
          <a:ext cx="0" cy="0"/>
          <a:chOff x="0" y="0"/>
          <a:chExt cx="0" cy="0"/>
        </a:xfrm>
      </p:grpSpPr>
      <p:pic>
        <p:nvPicPr>
          <p:cNvPr id="190" name="Google Shape;190;g189cf76c889_0_180"/>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191" name="Google Shape;191;g189cf76c889_0_18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2" name="Google Shape;192;g189cf76c889_0_18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193" name="Google Shape;193;g189cf76c889_0_18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194" name="Google Shape;194;g189cf76c889_0_180"/>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95" name="Google Shape;195;g189cf76c889_0_180"/>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196" name="Google Shape;196;g189cf76c889_0_180"/>
          <p:cNvSpPr/>
          <p:nvPr>
            <p:ph idx="3" type="pic"/>
          </p:nvPr>
        </p:nvSpPr>
        <p:spPr>
          <a:xfrm>
            <a:off x="3686431" y="1749300"/>
            <a:ext cx="2409600" cy="2136900"/>
          </a:xfrm>
          <a:prstGeom prst="rect">
            <a:avLst/>
          </a:prstGeom>
          <a:noFill/>
          <a:ln>
            <a:noFill/>
          </a:ln>
        </p:spPr>
      </p:sp>
      <p:sp>
        <p:nvSpPr>
          <p:cNvPr id="197" name="Google Shape;197;g189cf76c889_0_180"/>
          <p:cNvSpPr/>
          <p:nvPr>
            <p:ph idx="4" type="pic"/>
          </p:nvPr>
        </p:nvSpPr>
        <p:spPr>
          <a:xfrm>
            <a:off x="3686431" y="4035300"/>
            <a:ext cx="2409600" cy="2136900"/>
          </a:xfrm>
          <a:prstGeom prst="rect">
            <a:avLst/>
          </a:prstGeom>
          <a:noFill/>
          <a:ln>
            <a:noFill/>
          </a:ln>
        </p:spPr>
      </p:sp>
      <p:sp>
        <p:nvSpPr>
          <p:cNvPr id="198" name="Google Shape;198;g189cf76c889_0_180"/>
          <p:cNvSpPr/>
          <p:nvPr>
            <p:ph idx="5" type="pic"/>
          </p:nvPr>
        </p:nvSpPr>
        <p:spPr>
          <a:xfrm>
            <a:off x="1143000" y="1752600"/>
            <a:ext cx="2409600" cy="2136900"/>
          </a:xfrm>
          <a:prstGeom prst="rect">
            <a:avLst/>
          </a:prstGeom>
          <a:noFill/>
          <a:ln>
            <a:noFill/>
          </a:ln>
        </p:spPr>
      </p:sp>
      <p:sp>
        <p:nvSpPr>
          <p:cNvPr id="199" name="Google Shape;199;g189cf76c889_0_180"/>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p:cSld name="24_Blank_1">
    <p:spTree>
      <p:nvGrpSpPr>
        <p:cNvPr id="2263" name="Shape 2263"/>
        <p:cNvGrpSpPr/>
        <p:nvPr/>
      </p:nvGrpSpPr>
      <p:grpSpPr>
        <a:xfrm>
          <a:off x="0" y="0"/>
          <a:ext cx="0" cy="0"/>
          <a:chOff x="0" y="0"/>
          <a:chExt cx="0" cy="0"/>
        </a:xfrm>
      </p:grpSpPr>
      <p:pic>
        <p:nvPicPr>
          <p:cNvPr id="2264" name="Google Shape;2264;g189cf76c889_0_2254"/>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65" name="Google Shape;2265;g189cf76c889_0_225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266" name="Google Shape;2266;g189cf76c889_0_2254"/>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267" name="Google Shape;2267;g189cf76c889_0_2254"/>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8" name="Google Shape;2268;g189cf76c889_0_22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69" name="Google Shape;2269;g189cf76c889_0_225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1">
  <p:cSld name="28_Blank_1_1_3_5">
    <p:spTree>
      <p:nvGrpSpPr>
        <p:cNvPr id="2270" name="Shape 2270"/>
        <p:cNvGrpSpPr/>
        <p:nvPr/>
      </p:nvGrpSpPr>
      <p:grpSpPr>
        <a:xfrm>
          <a:off x="0" y="0"/>
          <a:ext cx="0" cy="0"/>
          <a:chOff x="0" y="0"/>
          <a:chExt cx="0" cy="0"/>
        </a:xfrm>
      </p:grpSpPr>
      <p:pic>
        <p:nvPicPr>
          <p:cNvPr id="2271" name="Google Shape;2271;g189cf76c889_0_2261"/>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sp>
        <p:nvSpPr>
          <p:cNvPr id="2272" name="Google Shape;2272;g189cf76c889_0_226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3" name="Google Shape;2273;g189cf76c889_0_226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74" name="Google Shape;2274;g189cf76c889_0_226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2275" name="Google Shape;2275;g189cf76c889_0_2261"/>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276" name="Google Shape;2276;g189cf76c889_0_226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277" name="Google Shape;2277;g189cf76c889_0_226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2">
  <p:cSld name="28_Blank_1_1_2_5">
    <p:spTree>
      <p:nvGrpSpPr>
        <p:cNvPr id="2278" name="Shape 2278"/>
        <p:cNvGrpSpPr/>
        <p:nvPr/>
      </p:nvGrpSpPr>
      <p:grpSpPr>
        <a:xfrm>
          <a:off x="0" y="0"/>
          <a:ext cx="0" cy="0"/>
          <a:chOff x="0" y="0"/>
          <a:chExt cx="0" cy="0"/>
        </a:xfrm>
      </p:grpSpPr>
      <p:pic>
        <p:nvPicPr>
          <p:cNvPr id="2279" name="Google Shape;2279;g189cf76c889_0_22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80" name="Google Shape;2280;g189cf76c889_0_226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81" name="Google Shape;2281;g189cf76c889_0_2269"/>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2" name="Google Shape;2282;g189cf76c889_0_22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83" name="Google Shape;2283;g189cf76c889_0_2269"/>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84" name="Google Shape;2284;g189cf76c889_0_2269"/>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85" name="Google Shape;2285;g189cf76c889_0_2269"/>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286" name="Google Shape;2286;g189cf76c889_0_22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3">
  <p:cSld name="28_Blank_1_1_1_5">
    <p:spTree>
      <p:nvGrpSpPr>
        <p:cNvPr id="2287" name="Shape 2287"/>
        <p:cNvGrpSpPr/>
        <p:nvPr/>
      </p:nvGrpSpPr>
      <p:grpSpPr>
        <a:xfrm>
          <a:off x="0" y="0"/>
          <a:ext cx="0" cy="0"/>
          <a:chOff x="0" y="0"/>
          <a:chExt cx="0" cy="0"/>
        </a:xfrm>
      </p:grpSpPr>
      <p:pic>
        <p:nvPicPr>
          <p:cNvPr id="2288" name="Google Shape;2288;g189cf76c889_0_227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89" name="Google Shape;2289;g189cf76c889_0_2278"/>
          <p:cNvPicPr preferRelativeResize="0"/>
          <p:nvPr/>
        </p:nvPicPr>
        <p:blipFill rotWithShape="1">
          <a:blip r:embed="rId3">
            <a:alphaModFix/>
          </a:blip>
          <a:srcRect b="0" l="0" r="0" t="0"/>
          <a:stretch/>
        </p:blipFill>
        <p:spPr>
          <a:xfrm>
            <a:off x="10015905" y="559823"/>
            <a:ext cx="1054099" cy="749301"/>
          </a:xfrm>
          <a:prstGeom prst="rect">
            <a:avLst/>
          </a:prstGeom>
          <a:noFill/>
          <a:ln>
            <a:noFill/>
          </a:ln>
        </p:spPr>
      </p:pic>
      <p:sp>
        <p:nvSpPr>
          <p:cNvPr id="2290" name="Google Shape;2290;g189cf76c889_0_227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1" name="Google Shape;2291;g189cf76c889_0_22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92" name="Google Shape;2292;g189cf76c889_0_2278"/>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93" name="Google Shape;2293;g189cf76c889_0_2278"/>
          <p:cNvSpPr/>
          <p:nvPr>
            <p:ph idx="3" type="pic"/>
          </p:nvPr>
        </p:nvSpPr>
        <p:spPr>
          <a:xfrm>
            <a:off x="1122001" y="1972500"/>
            <a:ext cx="4974000" cy="4123500"/>
          </a:xfrm>
          <a:prstGeom prst="rect">
            <a:avLst/>
          </a:prstGeom>
          <a:noFill/>
          <a:ln>
            <a:noFill/>
          </a:ln>
        </p:spPr>
      </p:sp>
      <p:sp>
        <p:nvSpPr>
          <p:cNvPr id="2294" name="Google Shape;2294;g189cf76c889_0_227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295" name="Google Shape;2295;g189cf76c889_0_227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4">
  <p:cSld name="28_Blank_1_1_1_1_1_7">
    <p:spTree>
      <p:nvGrpSpPr>
        <p:cNvPr id="2296" name="Shape 2296"/>
        <p:cNvGrpSpPr/>
        <p:nvPr/>
      </p:nvGrpSpPr>
      <p:grpSpPr>
        <a:xfrm>
          <a:off x="0" y="0"/>
          <a:ext cx="0" cy="0"/>
          <a:chOff x="0" y="0"/>
          <a:chExt cx="0" cy="0"/>
        </a:xfrm>
      </p:grpSpPr>
      <p:pic>
        <p:nvPicPr>
          <p:cNvPr id="2297" name="Google Shape;2297;g189cf76c889_0_228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298" name="Google Shape;2298;g189cf76c889_0_228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299" name="Google Shape;2299;g189cf76c889_0_22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00" name="Google Shape;2300;g189cf76c889_0_22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01" name="Google Shape;2301;g189cf76c889_0_2287"/>
          <p:cNvSpPr/>
          <p:nvPr>
            <p:ph idx="2" type="pic"/>
          </p:nvPr>
        </p:nvSpPr>
        <p:spPr>
          <a:xfrm>
            <a:off x="1143000" y="1749300"/>
            <a:ext cx="4953000" cy="2136900"/>
          </a:xfrm>
          <a:prstGeom prst="rect">
            <a:avLst/>
          </a:prstGeom>
          <a:noFill/>
          <a:ln>
            <a:noFill/>
          </a:ln>
        </p:spPr>
      </p:sp>
      <p:sp>
        <p:nvSpPr>
          <p:cNvPr id="2302" name="Google Shape;2302;g189cf76c889_0_2287"/>
          <p:cNvSpPr/>
          <p:nvPr>
            <p:ph idx="3" type="pic"/>
          </p:nvPr>
        </p:nvSpPr>
        <p:spPr>
          <a:xfrm>
            <a:off x="1143000" y="4035300"/>
            <a:ext cx="4953000" cy="2136900"/>
          </a:xfrm>
          <a:prstGeom prst="rect">
            <a:avLst/>
          </a:prstGeom>
          <a:noFill/>
          <a:ln>
            <a:noFill/>
          </a:ln>
        </p:spPr>
      </p:sp>
      <p:sp>
        <p:nvSpPr>
          <p:cNvPr id="2303" name="Google Shape;2303;g189cf76c889_0_228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04" name="Google Shape;2304;g189cf76c889_0_228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305" name="Google Shape;2305;g189cf76c889_0_228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5">
  <p:cSld name="28_Blank_1_1_1_1_1_2_5">
    <p:spTree>
      <p:nvGrpSpPr>
        <p:cNvPr id="2306" name="Shape 2306"/>
        <p:cNvGrpSpPr/>
        <p:nvPr/>
      </p:nvGrpSpPr>
      <p:grpSpPr>
        <a:xfrm>
          <a:off x="0" y="0"/>
          <a:ext cx="0" cy="0"/>
          <a:chOff x="0" y="0"/>
          <a:chExt cx="0" cy="0"/>
        </a:xfrm>
      </p:grpSpPr>
      <p:pic>
        <p:nvPicPr>
          <p:cNvPr id="2307" name="Google Shape;2307;g189cf76c889_0_229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08" name="Google Shape;2308;g189cf76c889_0_229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09" name="Google Shape;2309;g189cf76c889_0_22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10" name="Google Shape;2310;g189cf76c889_0_22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11" name="Google Shape;2311;g189cf76c889_0_2297"/>
          <p:cNvSpPr/>
          <p:nvPr>
            <p:ph idx="2" type="pic"/>
          </p:nvPr>
        </p:nvSpPr>
        <p:spPr>
          <a:xfrm>
            <a:off x="1141950" y="1673100"/>
            <a:ext cx="4953000" cy="1491600"/>
          </a:xfrm>
          <a:prstGeom prst="rect">
            <a:avLst/>
          </a:prstGeom>
          <a:noFill/>
          <a:ln>
            <a:noFill/>
          </a:ln>
        </p:spPr>
      </p:sp>
      <p:sp>
        <p:nvSpPr>
          <p:cNvPr id="2312" name="Google Shape;2312;g189cf76c889_0_2297"/>
          <p:cNvSpPr/>
          <p:nvPr>
            <p:ph idx="3" type="pic"/>
          </p:nvPr>
        </p:nvSpPr>
        <p:spPr>
          <a:xfrm>
            <a:off x="1141950" y="3268673"/>
            <a:ext cx="4953000" cy="1491600"/>
          </a:xfrm>
          <a:prstGeom prst="rect">
            <a:avLst/>
          </a:prstGeom>
          <a:noFill/>
          <a:ln>
            <a:noFill/>
          </a:ln>
        </p:spPr>
      </p:sp>
      <p:sp>
        <p:nvSpPr>
          <p:cNvPr id="2313" name="Google Shape;2313;g189cf76c889_0_229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14" name="Google Shape;2314;g189cf76c889_0_2297"/>
          <p:cNvSpPr/>
          <p:nvPr>
            <p:ph idx="4" type="pic"/>
          </p:nvPr>
        </p:nvSpPr>
        <p:spPr>
          <a:xfrm>
            <a:off x="1140900" y="4864250"/>
            <a:ext cx="4953000" cy="1491600"/>
          </a:xfrm>
          <a:prstGeom prst="rect">
            <a:avLst/>
          </a:prstGeom>
          <a:noFill/>
          <a:ln>
            <a:noFill/>
          </a:ln>
        </p:spPr>
      </p:sp>
      <p:sp>
        <p:nvSpPr>
          <p:cNvPr id="2315" name="Google Shape;2315;g189cf76c889_0_229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16" name="Google Shape;2316;g189cf76c889_0_229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317" name="Google Shape;2317;g189cf76c889_0_229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6">
  <p:cSld name="28_Blank_1_1_1_1_1_1_6">
    <p:spTree>
      <p:nvGrpSpPr>
        <p:cNvPr id="2318" name="Shape 2318"/>
        <p:cNvGrpSpPr/>
        <p:nvPr/>
      </p:nvGrpSpPr>
      <p:grpSpPr>
        <a:xfrm>
          <a:off x="0" y="0"/>
          <a:ext cx="0" cy="0"/>
          <a:chOff x="0" y="0"/>
          <a:chExt cx="0" cy="0"/>
        </a:xfrm>
      </p:grpSpPr>
      <p:pic>
        <p:nvPicPr>
          <p:cNvPr id="2319" name="Google Shape;2319;g189cf76c889_0_230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20" name="Google Shape;2320;g189cf76c889_0_23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21" name="Google Shape;2321;g189cf76c889_0_23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22" name="Google Shape;2322;g189cf76c889_0_230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23" name="Google Shape;2323;g189cf76c889_0_230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24" name="Google Shape;2324;g189cf76c889_0_2309"/>
          <p:cNvSpPr/>
          <p:nvPr>
            <p:ph idx="3" type="pic"/>
          </p:nvPr>
        </p:nvSpPr>
        <p:spPr>
          <a:xfrm>
            <a:off x="3686431" y="1749300"/>
            <a:ext cx="2409600" cy="2136900"/>
          </a:xfrm>
          <a:prstGeom prst="rect">
            <a:avLst/>
          </a:prstGeom>
          <a:noFill/>
          <a:ln>
            <a:noFill/>
          </a:ln>
        </p:spPr>
      </p:sp>
      <p:sp>
        <p:nvSpPr>
          <p:cNvPr id="2325" name="Google Shape;2325;g189cf76c889_0_2309"/>
          <p:cNvSpPr/>
          <p:nvPr>
            <p:ph idx="4" type="pic"/>
          </p:nvPr>
        </p:nvSpPr>
        <p:spPr>
          <a:xfrm>
            <a:off x="3686431" y="4035300"/>
            <a:ext cx="2409600" cy="2136900"/>
          </a:xfrm>
          <a:prstGeom prst="rect">
            <a:avLst/>
          </a:prstGeom>
          <a:noFill/>
          <a:ln>
            <a:noFill/>
          </a:ln>
        </p:spPr>
      </p:sp>
      <p:sp>
        <p:nvSpPr>
          <p:cNvPr id="2326" name="Google Shape;2326;g189cf76c889_0_2309"/>
          <p:cNvSpPr/>
          <p:nvPr>
            <p:ph idx="5" type="pic"/>
          </p:nvPr>
        </p:nvSpPr>
        <p:spPr>
          <a:xfrm>
            <a:off x="1143000" y="1752600"/>
            <a:ext cx="2409600" cy="2136900"/>
          </a:xfrm>
          <a:prstGeom prst="rect">
            <a:avLst/>
          </a:prstGeom>
          <a:noFill/>
          <a:ln>
            <a:noFill/>
          </a:ln>
        </p:spPr>
      </p:sp>
      <p:sp>
        <p:nvSpPr>
          <p:cNvPr id="2327" name="Google Shape;2327;g189cf76c889_0_2309"/>
          <p:cNvSpPr/>
          <p:nvPr>
            <p:ph idx="6" type="pic"/>
          </p:nvPr>
        </p:nvSpPr>
        <p:spPr>
          <a:xfrm>
            <a:off x="1143000" y="4038600"/>
            <a:ext cx="2409600" cy="2136900"/>
          </a:xfrm>
          <a:prstGeom prst="rect">
            <a:avLst/>
          </a:prstGeom>
          <a:noFill/>
          <a:ln>
            <a:noFill/>
          </a:ln>
        </p:spPr>
      </p:sp>
      <p:pic>
        <p:nvPicPr>
          <p:cNvPr id="2328" name="Google Shape;2328;g189cf76c889_0_230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mall Flower 7">
  <p:cSld name="28_Blank_1_1_1_1_1_1_1_5">
    <p:spTree>
      <p:nvGrpSpPr>
        <p:cNvPr id="2329" name="Shape 2329"/>
        <p:cNvGrpSpPr/>
        <p:nvPr/>
      </p:nvGrpSpPr>
      <p:grpSpPr>
        <a:xfrm>
          <a:off x="0" y="0"/>
          <a:ext cx="0" cy="0"/>
          <a:chOff x="0" y="0"/>
          <a:chExt cx="0" cy="0"/>
        </a:xfrm>
      </p:grpSpPr>
      <p:pic>
        <p:nvPicPr>
          <p:cNvPr id="2330" name="Google Shape;2330;g189cf76c889_0_232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31" name="Google Shape;2331;g189cf76c889_0_23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32" name="Google Shape;2332;g189cf76c889_0_232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33" name="Google Shape;2333;g189cf76c889_0_2320"/>
          <p:cNvSpPr/>
          <p:nvPr>
            <p:ph idx="2" type="pic"/>
          </p:nvPr>
        </p:nvSpPr>
        <p:spPr>
          <a:xfrm>
            <a:off x="1140001" y="1972500"/>
            <a:ext cx="9912000" cy="4123500"/>
          </a:xfrm>
          <a:prstGeom prst="rect">
            <a:avLst/>
          </a:prstGeom>
          <a:noFill/>
          <a:ln>
            <a:noFill/>
          </a:ln>
        </p:spPr>
      </p:sp>
      <p:pic>
        <p:nvPicPr>
          <p:cNvPr id="2334" name="Google Shape;2334;g189cf76c889_0_232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p:cSld name="25_Blank_1">
    <p:spTree>
      <p:nvGrpSpPr>
        <p:cNvPr id="2335" name="Shape 2335"/>
        <p:cNvGrpSpPr/>
        <p:nvPr/>
      </p:nvGrpSpPr>
      <p:grpSpPr>
        <a:xfrm>
          <a:off x="0" y="0"/>
          <a:ext cx="0" cy="0"/>
          <a:chOff x="0" y="0"/>
          <a:chExt cx="0" cy="0"/>
        </a:xfrm>
      </p:grpSpPr>
      <p:pic>
        <p:nvPicPr>
          <p:cNvPr id="2336" name="Google Shape;2336;g189cf76c889_0_232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37" name="Google Shape;2337;g189cf76c889_0_2326"/>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38" name="Google Shape;2338;g189cf76c889_0_2326"/>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9" name="Google Shape;2339;g189cf76c889_0_2326"/>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0" name="Google Shape;2340;g189cf76c889_0_23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41" name="Google Shape;2341;g189cf76c889_0_2326"/>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1">
  <p:cSld name="28_Blank_1_1_3_4">
    <p:spTree>
      <p:nvGrpSpPr>
        <p:cNvPr id="2342" name="Shape 2342"/>
        <p:cNvGrpSpPr/>
        <p:nvPr/>
      </p:nvGrpSpPr>
      <p:grpSpPr>
        <a:xfrm>
          <a:off x="0" y="0"/>
          <a:ext cx="0" cy="0"/>
          <a:chOff x="0" y="0"/>
          <a:chExt cx="0" cy="0"/>
        </a:xfrm>
      </p:grpSpPr>
      <p:pic>
        <p:nvPicPr>
          <p:cNvPr id="2343" name="Google Shape;2343;g189cf76c889_0_233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44" name="Google Shape;2344;g189cf76c889_0_233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45" name="Google Shape;2345;g189cf76c889_0_233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6" name="Google Shape;2346;g189cf76c889_0_23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47" name="Google Shape;2347;g189cf76c889_0_233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48" name="Google Shape;2348;g189cf76c889_0_2333"/>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349" name="Google Shape;2349;g189cf76c889_0_233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Flower 7">
  <p:cSld name="7_Title Only_6_9">
    <p:spTree>
      <p:nvGrpSpPr>
        <p:cNvPr id="200" name="Shape 200"/>
        <p:cNvGrpSpPr/>
        <p:nvPr/>
      </p:nvGrpSpPr>
      <p:grpSpPr>
        <a:xfrm>
          <a:off x="0" y="0"/>
          <a:ext cx="0" cy="0"/>
          <a:chOff x="0" y="0"/>
          <a:chExt cx="0" cy="0"/>
        </a:xfrm>
      </p:grpSpPr>
      <p:pic>
        <p:nvPicPr>
          <p:cNvPr id="201" name="Google Shape;201;g189cf76c889_0_191"/>
          <p:cNvPicPr preferRelativeResize="0"/>
          <p:nvPr/>
        </p:nvPicPr>
        <p:blipFill rotWithShape="1">
          <a:blip r:embed="rId2">
            <a:alphaModFix/>
          </a:blip>
          <a:srcRect b="0" l="0" r="0" t="0"/>
          <a:stretch/>
        </p:blipFill>
        <p:spPr>
          <a:xfrm>
            <a:off x="1" y="0"/>
            <a:ext cx="3250095" cy="6869086"/>
          </a:xfrm>
          <a:prstGeom prst="rect">
            <a:avLst/>
          </a:prstGeom>
          <a:noFill/>
          <a:ln>
            <a:noFill/>
          </a:ln>
        </p:spPr>
      </p:pic>
      <p:sp>
        <p:nvSpPr>
          <p:cNvPr id="202" name="Google Shape;202;g189cf76c889_0_19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3" name="Google Shape;203;g189cf76c889_0_19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04" name="Google Shape;204;g189cf76c889_0_19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05" name="Google Shape;205;g189cf76c889_0_191"/>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2">
  <p:cSld name="28_Blank_1_1_2_4">
    <p:spTree>
      <p:nvGrpSpPr>
        <p:cNvPr id="2350" name="Shape 2350"/>
        <p:cNvGrpSpPr/>
        <p:nvPr/>
      </p:nvGrpSpPr>
      <p:grpSpPr>
        <a:xfrm>
          <a:off x="0" y="0"/>
          <a:ext cx="0" cy="0"/>
          <a:chOff x="0" y="0"/>
          <a:chExt cx="0" cy="0"/>
        </a:xfrm>
      </p:grpSpPr>
      <p:pic>
        <p:nvPicPr>
          <p:cNvPr id="2351" name="Google Shape;2351;g189cf76c889_0_234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52" name="Google Shape;2352;g189cf76c889_0_234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53" name="Google Shape;2353;g189cf76c889_0_2341"/>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4" name="Google Shape;2354;g189cf76c889_0_23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55" name="Google Shape;2355;g189cf76c889_0_2341"/>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56" name="Google Shape;2356;g189cf76c889_0_234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357" name="Google Shape;2357;g189cf76c889_0_2341"/>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358" name="Google Shape;2358;g189cf76c889_0_234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3">
  <p:cSld name="28_Blank_1_1_1_4">
    <p:spTree>
      <p:nvGrpSpPr>
        <p:cNvPr id="2359" name="Shape 2359"/>
        <p:cNvGrpSpPr/>
        <p:nvPr/>
      </p:nvGrpSpPr>
      <p:grpSpPr>
        <a:xfrm>
          <a:off x="0" y="0"/>
          <a:ext cx="0" cy="0"/>
          <a:chOff x="0" y="0"/>
          <a:chExt cx="0" cy="0"/>
        </a:xfrm>
      </p:grpSpPr>
      <p:pic>
        <p:nvPicPr>
          <p:cNvPr id="2360" name="Google Shape;2360;g189cf76c889_0_235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61" name="Google Shape;2361;g189cf76c889_0_235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62" name="Google Shape;2362;g189cf76c889_0_235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3" name="Google Shape;2363;g189cf76c889_0_235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64" name="Google Shape;2364;g189cf76c889_0_2350"/>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65" name="Google Shape;2365;g189cf76c889_0_2350"/>
          <p:cNvSpPr/>
          <p:nvPr>
            <p:ph idx="3" type="pic"/>
          </p:nvPr>
        </p:nvSpPr>
        <p:spPr>
          <a:xfrm>
            <a:off x="1122001" y="1972500"/>
            <a:ext cx="4974000" cy="4123500"/>
          </a:xfrm>
          <a:prstGeom prst="rect">
            <a:avLst/>
          </a:prstGeom>
          <a:noFill/>
          <a:ln>
            <a:noFill/>
          </a:ln>
        </p:spPr>
      </p:sp>
      <p:sp>
        <p:nvSpPr>
          <p:cNvPr id="2366" name="Google Shape;2366;g189cf76c889_0_235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367" name="Google Shape;2367;g189cf76c889_0_235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4">
  <p:cSld name="28_Blank_1_1_1_1_1_6">
    <p:spTree>
      <p:nvGrpSpPr>
        <p:cNvPr id="2368" name="Shape 2368"/>
        <p:cNvGrpSpPr/>
        <p:nvPr/>
      </p:nvGrpSpPr>
      <p:grpSpPr>
        <a:xfrm>
          <a:off x="0" y="0"/>
          <a:ext cx="0" cy="0"/>
          <a:chOff x="0" y="0"/>
          <a:chExt cx="0" cy="0"/>
        </a:xfrm>
      </p:grpSpPr>
      <p:pic>
        <p:nvPicPr>
          <p:cNvPr id="2369" name="Google Shape;2369;g189cf76c889_0_235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70" name="Google Shape;2370;g189cf76c889_0_235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71" name="Google Shape;2371;g189cf76c889_0_235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72" name="Google Shape;2372;g189cf76c889_0_235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73" name="Google Shape;2373;g189cf76c889_0_2359"/>
          <p:cNvSpPr/>
          <p:nvPr>
            <p:ph idx="2" type="pic"/>
          </p:nvPr>
        </p:nvSpPr>
        <p:spPr>
          <a:xfrm>
            <a:off x="1143000" y="1749300"/>
            <a:ext cx="4953000" cy="2136900"/>
          </a:xfrm>
          <a:prstGeom prst="rect">
            <a:avLst/>
          </a:prstGeom>
          <a:noFill/>
          <a:ln>
            <a:noFill/>
          </a:ln>
        </p:spPr>
      </p:sp>
      <p:sp>
        <p:nvSpPr>
          <p:cNvPr id="2374" name="Google Shape;2374;g189cf76c889_0_2359"/>
          <p:cNvSpPr/>
          <p:nvPr>
            <p:ph idx="3" type="pic"/>
          </p:nvPr>
        </p:nvSpPr>
        <p:spPr>
          <a:xfrm>
            <a:off x="1143000" y="4035300"/>
            <a:ext cx="4953000" cy="2136900"/>
          </a:xfrm>
          <a:prstGeom prst="rect">
            <a:avLst/>
          </a:prstGeom>
          <a:noFill/>
          <a:ln>
            <a:noFill/>
          </a:ln>
        </p:spPr>
      </p:sp>
      <p:sp>
        <p:nvSpPr>
          <p:cNvPr id="2375" name="Google Shape;2375;g189cf76c889_0_235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76" name="Google Shape;2376;g189cf76c889_0_235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377" name="Google Shape;2377;g189cf76c889_0_235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5">
  <p:cSld name="28_Blank_1_1_1_1_1_2_4">
    <p:spTree>
      <p:nvGrpSpPr>
        <p:cNvPr id="2378" name="Shape 2378"/>
        <p:cNvGrpSpPr/>
        <p:nvPr/>
      </p:nvGrpSpPr>
      <p:grpSpPr>
        <a:xfrm>
          <a:off x="0" y="0"/>
          <a:ext cx="0" cy="0"/>
          <a:chOff x="0" y="0"/>
          <a:chExt cx="0" cy="0"/>
        </a:xfrm>
      </p:grpSpPr>
      <p:pic>
        <p:nvPicPr>
          <p:cNvPr id="2379" name="Google Shape;2379;g189cf76c889_0_2369"/>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380" name="Google Shape;2380;g189cf76c889_0_2369"/>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381" name="Google Shape;2381;g189cf76c889_0_236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82" name="Google Shape;2382;g189cf76c889_0_236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83" name="Google Shape;2383;g189cf76c889_0_2369"/>
          <p:cNvSpPr/>
          <p:nvPr>
            <p:ph idx="2" type="pic"/>
          </p:nvPr>
        </p:nvSpPr>
        <p:spPr>
          <a:xfrm>
            <a:off x="1141950" y="1673100"/>
            <a:ext cx="4953000" cy="1491600"/>
          </a:xfrm>
          <a:prstGeom prst="rect">
            <a:avLst/>
          </a:prstGeom>
          <a:noFill/>
          <a:ln>
            <a:noFill/>
          </a:ln>
        </p:spPr>
      </p:sp>
      <p:sp>
        <p:nvSpPr>
          <p:cNvPr id="2384" name="Google Shape;2384;g189cf76c889_0_2369"/>
          <p:cNvSpPr/>
          <p:nvPr>
            <p:ph idx="3" type="pic"/>
          </p:nvPr>
        </p:nvSpPr>
        <p:spPr>
          <a:xfrm>
            <a:off x="1141950" y="3268673"/>
            <a:ext cx="4953000" cy="1491600"/>
          </a:xfrm>
          <a:prstGeom prst="rect">
            <a:avLst/>
          </a:prstGeom>
          <a:noFill/>
          <a:ln>
            <a:noFill/>
          </a:ln>
        </p:spPr>
      </p:sp>
      <p:sp>
        <p:nvSpPr>
          <p:cNvPr id="2385" name="Google Shape;2385;g189cf76c889_0_2369"/>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86" name="Google Shape;2386;g189cf76c889_0_2369"/>
          <p:cNvSpPr/>
          <p:nvPr>
            <p:ph idx="4" type="pic"/>
          </p:nvPr>
        </p:nvSpPr>
        <p:spPr>
          <a:xfrm>
            <a:off x="1140900" y="4864250"/>
            <a:ext cx="4953000" cy="1491600"/>
          </a:xfrm>
          <a:prstGeom prst="rect">
            <a:avLst/>
          </a:prstGeom>
          <a:noFill/>
          <a:ln>
            <a:noFill/>
          </a:ln>
        </p:spPr>
      </p:sp>
      <p:sp>
        <p:nvSpPr>
          <p:cNvPr id="2387" name="Google Shape;2387;g189cf76c889_0_2369"/>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388" name="Google Shape;2388;g189cf76c889_0_2369"/>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389" name="Google Shape;2389;g189cf76c889_0_2369"/>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6">
  <p:cSld name="28_Blank_1_1_1_1_1_1_5">
    <p:spTree>
      <p:nvGrpSpPr>
        <p:cNvPr id="2390" name="Shape 2390"/>
        <p:cNvGrpSpPr/>
        <p:nvPr/>
      </p:nvGrpSpPr>
      <p:grpSpPr>
        <a:xfrm>
          <a:off x="0" y="0"/>
          <a:ext cx="0" cy="0"/>
          <a:chOff x="0" y="0"/>
          <a:chExt cx="0" cy="0"/>
        </a:xfrm>
      </p:grpSpPr>
      <p:pic>
        <p:nvPicPr>
          <p:cNvPr id="2391" name="Google Shape;2391;g189cf76c889_0_238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392" name="Google Shape;2392;g189cf76c889_0_23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93" name="Google Shape;2393;g189cf76c889_0_23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94" name="Google Shape;2394;g189cf76c889_0_238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95" name="Google Shape;2395;g189cf76c889_0_238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96" name="Google Shape;2396;g189cf76c889_0_2381"/>
          <p:cNvSpPr/>
          <p:nvPr>
            <p:ph idx="3" type="pic"/>
          </p:nvPr>
        </p:nvSpPr>
        <p:spPr>
          <a:xfrm>
            <a:off x="3686431" y="1749300"/>
            <a:ext cx="2409600" cy="2136900"/>
          </a:xfrm>
          <a:prstGeom prst="rect">
            <a:avLst/>
          </a:prstGeom>
          <a:noFill/>
          <a:ln>
            <a:noFill/>
          </a:ln>
        </p:spPr>
      </p:sp>
      <p:sp>
        <p:nvSpPr>
          <p:cNvPr id="2397" name="Google Shape;2397;g189cf76c889_0_2381"/>
          <p:cNvSpPr/>
          <p:nvPr>
            <p:ph idx="4" type="pic"/>
          </p:nvPr>
        </p:nvSpPr>
        <p:spPr>
          <a:xfrm>
            <a:off x="3686431" y="4035300"/>
            <a:ext cx="2409600" cy="2136900"/>
          </a:xfrm>
          <a:prstGeom prst="rect">
            <a:avLst/>
          </a:prstGeom>
          <a:noFill/>
          <a:ln>
            <a:noFill/>
          </a:ln>
        </p:spPr>
      </p:sp>
      <p:sp>
        <p:nvSpPr>
          <p:cNvPr id="2398" name="Google Shape;2398;g189cf76c889_0_2381"/>
          <p:cNvSpPr/>
          <p:nvPr>
            <p:ph idx="5" type="pic"/>
          </p:nvPr>
        </p:nvSpPr>
        <p:spPr>
          <a:xfrm>
            <a:off x="1143000" y="1752600"/>
            <a:ext cx="2409600" cy="2136900"/>
          </a:xfrm>
          <a:prstGeom prst="rect">
            <a:avLst/>
          </a:prstGeom>
          <a:noFill/>
          <a:ln>
            <a:noFill/>
          </a:ln>
        </p:spPr>
      </p:sp>
      <p:sp>
        <p:nvSpPr>
          <p:cNvPr id="2399" name="Google Shape;2399;g189cf76c889_0_2381"/>
          <p:cNvSpPr/>
          <p:nvPr>
            <p:ph idx="6" type="pic"/>
          </p:nvPr>
        </p:nvSpPr>
        <p:spPr>
          <a:xfrm>
            <a:off x="1143000" y="4038600"/>
            <a:ext cx="2409600" cy="2136900"/>
          </a:xfrm>
          <a:prstGeom prst="rect">
            <a:avLst/>
          </a:prstGeom>
          <a:noFill/>
          <a:ln>
            <a:noFill/>
          </a:ln>
        </p:spPr>
      </p:sp>
      <p:pic>
        <p:nvPicPr>
          <p:cNvPr id="2400" name="Google Shape;2400;g189cf76c889_0_238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mall Flower 7">
  <p:cSld name="28_Blank_1_1_1_1_1_1_1_4">
    <p:spTree>
      <p:nvGrpSpPr>
        <p:cNvPr id="2401" name="Shape 2401"/>
        <p:cNvGrpSpPr/>
        <p:nvPr/>
      </p:nvGrpSpPr>
      <p:grpSpPr>
        <a:xfrm>
          <a:off x="0" y="0"/>
          <a:ext cx="0" cy="0"/>
          <a:chOff x="0" y="0"/>
          <a:chExt cx="0" cy="0"/>
        </a:xfrm>
      </p:grpSpPr>
      <p:pic>
        <p:nvPicPr>
          <p:cNvPr id="2402" name="Google Shape;2402;g189cf76c889_0_239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03" name="Google Shape;2403;g189cf76c889_0_23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04" name="Google Shape;2404;g189cf76c889_0_239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05" name="Google Shape;2405;g189cf76c889_0_2392"/>
          <p:cNvSpPr/>
          <p:nvPr>
            <p:ph idx="2" type="pic"/>
          </p:nvPr>
        </p:nvSpPr>
        <p:spPr>
          <a:xfrm>
            <a:off x="1140001" y="1972500"/>
            <a:ext cx="9912000" cy="4123500"/>
          </a:xfrm>
          <a:prstGeom prst="rect">
            <a:avLst/>
          </a:prstGeom>
          <a:noFill/>
          <a:ln>
            <a:noFill/>
          </a:ln>
        </p:spPr>
      </p:sp>
      <p:pic>
        <p:nvPicPr>
          <p:cNvPr id="2406" name="Google Shape;2406;g189cf76c889_0_239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p:cSld name="26_Blank_1">
    <p:spTree>
      <p:nvGrpSpPr>
        <p:cNvPr id="2407" name="Shape 2407"/>
        <p:cNvGrpSpPr/>
        <p:nvPr/>
      </p:nvGrpSpPr>
      <p:grpSpPr>
        <a:xfrm>
          <a:off x="0" y="0"/>
          <a:ext cx="0" cy="0"/>
          <a:chOff x="0" y="0"/>
          <a:chExt cx="0" cy="0"/>
        </a:xfrm>
      </p:grpSpPr>
      <p:pic>
        <p:nvPicPr>
          <p:cNvPr id="2408" name="Google Shape;2408;g189cf76c889_0_2398"/>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09" name="Google Shape;2409;g189cf76c889_0_2398"/>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10" name="Google Shape;2410;g189cf76c889_0_2398"/>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1" name="Google Shape;2411;g189cf76c889_0_2398"/>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2" name="Google Shape;2412;g189cf76c889_0_23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13" name="Google Shape;2413;g189cf76c889_0_2398"/>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1">
  <p:cSld name="28_Blank_1_1_3_3">
    <p:spTree>
      <p:nvGrpSpPr>
        <p:cNvPr id="2414" name="Shape 2414"/>
        <p:cNvGrpSpPr/>
        <p:nvPr/>
      </p:nvGrpSpPr>
      <p:grpSpPr>
        <a:xfrm>
          <a:off x="0" y="0"/>
          <a:ext cx="0" cy="0"/>
          <a:chOff x="0" y="0"/>
          <a:chExt cx="0" cy="0"/>
        </a:xfrm>
      </p:grpSpPr>
      <p:pic>
        <p:nvPicPr>
          <p:cNvPr id="2415" name="Google Shape;2415;g189cf76c889_0_240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16" name="Google Shape;2416;g189cf76c889_0_240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17" name="Google Shape;2417;g189cf76c889_0_240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8" name="Google Shape;2418;g189cf76c889_0_240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19" name="Google Shape;2419;g189cf76c889_0_240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20" name="Google Shape;2420;g189cf76c889_0_240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421" name="Google Shape;2421;g189cf76c889_0_240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2">
  <p:cSld name="28_Blank_1_1_2_3">
    <p:spTree>
      <p:nvGrpSpPr>
        <p:cNvPr id="2422" name="Shape 2422"/>
        <p:cNvGrpSpPr/>
        <p:nvPr/>
      </p:nvGrpSpPr>
      <p:grpSpPr>
        <a:xfrm>
          <a:off x="0" y="0"/>
          <a:ext cx="0" cy="0"/>
          <a:chOff x="0" y="0"/>
          <a:chExt cx="0" cy="0"/>
        </a:xfrm>
      </p:grpSpPr>
      <p:pic>
        <p:nvPicPr>
          <p:cNvPr id="2423" name="Google Shape;2423;g189cf76c889_0_241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24" name="Google Shape;2424;g189cf76c889_0_241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25" name="Google Shape;2425;g189cf76c889_0_241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6" name="Google Shape;2426;g189cf76c889_0_241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27" name="Google Shape;2427;g189cf76c889_0_241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28" name="Google Shape;2428;g189cf76c889_0_241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429" name="Google Shape;2429;g189cf76c889_0_2413"/>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430" name="Google Shape;2430;g189cf76c889_0_241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3">
  <p:cSld name="28_Blank_1_1_1_3">
    <p:spTree>
      <p:nvGrpSpPr>
        <p:cNvPr id="2431" name="Shape 2431"/>
        <p:cNvGrpSpPr/>
        <p:nvPr/>
      </p:nvGrpSpPr>
      <p:grpSpPr>
        <a:xfrm>
          <a:off x="0" y="0"/>
          <a:ext cx="0" cy="0"/>
          <a:chOff x="0" y="0"/>
          <a:chExt cx="0" cy="0"/>
        </a:xfrm>
      </p:grpSpPr>
      <p:pic>
        <p:nvPicPr>
          <p:cNvPr id="2432" name="Google Shape;2432;g189cf76c889_0_242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33" name="Google Shape;2433;g189cf76c889_0_242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34" name="Google Shape;2434;g189cf76c889_0_242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5" name="Google Shape;2435;g189cf76c889_0_24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36" name="Google Shape;2436;g189cf76c889_0_242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37" name="Google Shape;2437;g189cf76c889_0_2422"/>
          <p:cNvSpPr/>
          <p:nvPr>
            <p:ph idx="3" type="pic"/>
          </p:nvPr>
        </p:nvSpPr>
        <p:spPr>
          <a:xfrm>
            <a:off x="1122001" y="1972500"/>
            <a:ext cx="4974000" cy="4123500"/>
          </a:xfrm>
          <a:prstGeom prst="rect">
            <a:avLst/>
          </a:prstGeom>
          <a:noFill/>
          <a:ln>
            <a:noFill/>
          </a:ln>
        </p:spPr>
      </p:sp>
      <p:sp>
        <p:nvSpPr>
          <p:cNvPr id="2438" name="Google Shape;2438;g189cf76c889_0_242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439" name="Google Shape;2439;g189cf76c889_0_242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1">
  <p:cSld name="Title Only_1">
    <p:spTree>
      <p:nvGrpSpPr>
        <p:cNvPr id="206" name="Shape 206"/>
        <p:cNvGrpSpPr/>
        <p:nvPr/>
      </p:nvGrpSpPr>
      <p:grpSpPr>
        <a:xfrm>
          <a:off x="0" y="0"/>
          <a:ext cx="0" cy="0"/>
          <a:chOff x="0" y="0"/>
          <a:chExt cx="0" cy="0"/>
        </a:xfrm>
      </p:grpSpPr>
      <p:pic>
        <p:nvPicPr>
          <p:cNvPr id="207" name="Google Shape;207;g189cf76c889_0_19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08" name="Google Shape;208;g189cf76c889_0_1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9" name="Google Shape;209;g189cf76c889_0_19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0" name="Google Shape;210;g189cf76c889_0_1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1" name="Google Shape;211;g189cf76c889_0_19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4">
  <p:cSld name="28_Blank_1_1_1_1_1_5">
    <p:spTree>
      <p:nvGrpSpPr>
        <p:cNvPr id="2440" name="Shape 2440"/>
        <p:cNvGrpSpPr/>
        <p:nvPr/>
      </p:nvGrpSpPr>
      <p:grpSpPr>
        <a:xfrm>
          <a:off x="0" y="0"/>
          <a:ext cx="0" cy="0"/>
          <a:chOff x="0" y="0"/>
          <a:chExt cx="0" cy="0"/>
        </a:xfrm>
      </p:grpSpPr>
      <p:pic>
        <p:nvPicPr>
          <p:cNvPr id="2441" name="Google Shape;2441;g189cf76c889_0_243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42" name="Google Shape;2442;g189cf76c889_0_243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43" name="Google Shape;2443;g189cf76c889_0_24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4" name="Google Shape;2444;g189cf76c889_0_24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45" name="Google Shape;2445;g189cf76c889_0_2431"/>
          <p:cNvSpPr/>
          <p:nvPr>
            <p:ph idx="2" type="pic"/>
          </p:nvPr>
        </p:nvSpPr>
        <p:spPr>
          <a:xfrm>
            <a:off x="1143000" y="1749300"/>
            <a:ext cx="4953000" cy="2136900"/>
          </a:xfrm>
          <a:prstGeom prst="rect">
            <a:avLst/>
          </a:prstGeom>
          <a:noFill/>
          <a:ln>
            <a:noFill/>
          </a:ln>
        </p:spPr>
      </p:sp>
      <p:sp>
        <p:nvSpPr>
          <p:cNvPr id="2446" name="Google Shape;2446;g189cf76c889_0_2431"/>
          <p:cNvSpPr/>
          <p:nvPr>
            <p:ph idx="3" type="pic"/>
          </p:nvPr>
        </p:nvSpPr>
        <p:spPr>
          <a:xfrm>
            <a:off x="1143000" y="4035300"/>
            <a:ext cx="4953000" cy="2136900"/>
          </a:xfrm>
          <a:prstGeom prst="rect">
            <a:avLst/>
          </a:prstGeom>
          <a:noFill/>
          <a:ln>
            <a:noFill/>
          </a:ln>
        </p:spPr>
      </p:sp>
      <p:sp>
        <p:nvSpPr>
          <p:cNvPr id="2447" name="Google Shape;2447;g189cf76c889_0_243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48" name="Google Shape;2448;g189cf76c889_0_243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449" name="Google Shape;2449;g189cf76c889_0_243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5">
  <p:cSld name="28_Blank_1_1_1_1_1_2_3">
    <p:spTree>
      <p:nvGrpSpPr>
        <p:cNvPr id="2450" name="Shape 2450"/>
        <p:cNvGrpSpPr/>
        <p:nvPr/>
      </p:nvGrpSpPr>
      <p:grpSpPr>
        <a:xfrm>
          <a:off x="0" y="0"/>
          <a:ext cx="0" cy="0"/>
          <a:chOff x="0" y="0"/>
          <a:chExt cx="0" cy="0"/>
        </a:xfrm>
      </p:grpSpPr>
      <p:pic>
        <p:nvPicPr>
          <p:cNvPr id="2451" name="Google Shape;2451;g189cf76c889_0_244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52" name="Google Shape;2452;g189cf76c889_0_244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53" name="Google Shape;2453;g189cf76c889_0_244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4" name="Google Shape;2454;g189cf76c889_0_244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55" name="Google Shape;2455;g189cf76c889_0_2441"/>
          <p:cNvSpPr/>
          <p:nvPr>
            <p:ph idx="2" type="pic"/>
          </p:nvPr>
        </p:nvSpPr>
        <p:spPr>
          <a:xfrm>
            <a:off x="1141950" y="1673100"/>
            <a:ext cx="4953000" cy="1491600"/>
          </a:xfrm>
          <a:prstGeom prst="rect">
            <a:avLst/>
          </a:prstGeom>
          <a:noFill/>
          <a:ln>
            <a:noFill/>
          </a:ln>
        </p:spPr>
      </p:sp>
      <p:sp>
        <p:nvSpPr>
          <p:cNvPr id="2456" name="Google Shape;2456;g189cf76c889_0_2441"/>
          <p:cNvSpPr/>
          <p:nvPr>
            <p:ph idx="3" type="pic"/>
          </p:nvPr>
        </p:nvSpPr>
        <p:spPr>
          <a:xfrm>
            <a:off x="1141950" y="3268673"/>
            <a:ext cx="4953000" cy="1491600"/>
          </a:xfrm>
          <a:prstGeom prst="rect">
            <a:avLst/>
          </a:prstGeom>
          <a:noFill/>
          <a:ln>
            <a:noFill/>
          </a:ln>
        </p:spPr>
      </p:sp>
      <p:sp>
        <p:nvSpPr>
          <p:cNvPr id="2457" name="Google Shape;2457;g189cf76c889_0_244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58" name="Google Shape;2458;g189cf76c889_0_2441"/>
          <p:cNvSpPr/>
          <p:nvPr>
            <p:ph idx="4" type="pic"/>
          </p:nvPr>
        </p:nvSpPr>
        <p:spPr>
          <a:xfrm>
            <a:off x="1140900" y="4864250"/>
            <a:ext cx="4953000" cy="1491600"/>
          </a:xfrm>
          <a:prstGeom prst="rect">
            <a:avLst/>
          </a:prstGeom>
          <a:noFill/>
          <a:ln>
            <a:noFill/>
          </a:ln>
        </p:spPr>
      </p:sp>
      <p:sp>
        <p:nvSpPr>
          <p:cNvPr id="2459" name="Google Shape;2459;g189cf76c889_0_244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60" name="Google Shape;2460;g189cf76c889_0_244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461" name="Google Shape;2461;g189cf76c889_0_244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6">
  <p:cSld name="28_Blank_1_1_1_1_1_1_4">
    <p:spTree>
      <p:nvGrpSpPr>
        <p:cNvPr id="2462" name="Shape 2462"/>
        <p:cNvGrpSpPr/>
        <p:nvPr/>
      </p:nvGrpSpPr>
      <p:grpSpPr>
        <a:xfrm>
          <a:off x="0" y="0"/>
          <a:ext cx="0" cy="0"/>
          <a:chOff x="0" y="0"/>
          <a:chExt cx="0" cy="0"/>
        </a:xfrm>
      </p:grpSpPr>
      <p:pic>
        <p:nvPicPr>
          <p:cNvPr id="2463" name="Google Shape;2463;g189cf76c889_0_245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64" name="Google Shape;2464;g189cf76c889_0_24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65" name="Google Shape;2465;g189cf76c889_0_24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66" name="Google Shape;2466;g189cf76c889_0_245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67" name="Google Shape;2467;g189cf76c889_0_245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468" name="Google Shape;2468;g189cf76c889_0_2453"/>
          <p:cNvSpPr/>
          <p:nvPr>
            <p:ph idx="3" type="pic"/>
          </p:nvPr>
        </p:nvSpPr>
        <p:spPr>
          <a:xfrm>
            <a:off x="3686431" y="1749300"/>
            <a:ext cx="2409600" cy="2136900"/>
          </a:xfrm>
          <a:prstGeom prst="rect">
            <a:avLst/>
          </a:prstGeom>
          <a:noFill/>
          <a:ln>
            <a:noFill/>
          </a:ln>
        </p:spPr>
      </p:sp>
      <p:sp>
        <p:nvSpPr>
          <p:cNvPr id="2469" name="Google Shape;2469;g189cf76c889_0_2453"/>
          <p:cNvSpPr/>
          <p:nvPr>
            <p:ph idx="4" type="pic"/>
          </p:nvPr>
        </p:nvSpPr>
        <p:spPr>
          <a:xfrm>
            <a:off x="3686431" y="4035300"/>
            <a:ext cx="2409600" cy="2136900"/>
          </a:xfrm>
          <a:prstGeom prst="rect">
            <a:avLst/>
          </a:prstGeom>
          <a:noFill/>
          <a:ln>
            <a:noFill/>
          </a:ln>
        </p:spPr>
      </p:sp>
      <p:sp>
        <p:nvSpPr>
          <p:cNvPr id="2470" name="Google Shape;2470;g189cf76c889_0_2453"/>
          <p:cNvSpPr/>
          <p:nvPr>
            <p:ph idx="5" type="pic"/>
          </p:nvPr>
        </p:nvSpPr>
        <p:spPr>
          <a:xfrm>
            <a:off x="1143000" y="1752600"/>
            <a:ext cx="2409600" cy="2136900"/>
          </a:xfrm>
          <a:prstGeom prst="rect">
            <a:avLst/>
          </a:prstGeom>
          <a:noFill/>
          <a:ln>
            <a:noFill/>
          </a:ln>
        </p:spPr>
      </p:sp>
      <p:sp>
        <p:nvSpPr>
          <p:cNvPr id="2471" name="Google Shape;2471;g189cf76c889_0_2453"/>
          <p:cNvSpPr/>
          <p:nvPr>
            <p:ph idx="6" type="pic"/>
          </p:nvPr>
        </p:nvSpPr>
        <p:spPr>
          <a:xfrm>
            <a:off x="1143000" y="4038600"/>
            <a:ext cx="2409600" cy="2136900"/>
          </a:xfrm>
          <a:prstGeom prst="rect">
            <a:avLst/>
          </a:prstGeom>
          <a:noFill/>
          <a:ln>
            <a:noFill/>
          </a:ln>
        </p:spPr>
      </p:sp>
      <p:pic>
        <p:nvPicPr>
          <p:cNvPr id="2472" name="Google Shape;2472;g189cf76c889_0_245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mall Flower 7">
  <p:cSld name="28_Blank_1_1_1_1_1_1_1_3">
    <p:spTree>
      <p:nvGrpSpPr>
        <p:cNvPr id="2473" name="Shape 2473"/>
        <p:cNvGrpSpPr/>
        <p:nvPr/>
      </p:nvGrpSpPr>
      <p:grpSpPr>
        <a:xfrm>
          <a:off x="0" y="0"/>
          <a:ext cx="0" cy="0"/>
          <a:chOff x="0" y="0"/>
          <a:chExt cx="0" cy="0"/>
        </a:xfrm>
      </p:grpSpPr>
      <p:pic>
        <p:nvPicPr>
          <p:cNvPr id="2474" name="Google Shape;2474;g189cf76c889_0_246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75" name="Google Shape;2475;g189cf76c889_0_24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76" name="Google Shape;2476;g189cf76c889_0_24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77" name="Google Shape;2477;g189cf76c889_0_2464"/>
          <p:cNvSpPr/>
          <p:nvPr>
            <p:ph idx="2" type="pic"/>
          </p:nvPr>
        </p:nvSpPr>
        <p:spPr>
          <a:xfrm>
            <a:off x="1140001" y="1972500"/>
            <a:ext cx="9912000" cy="4123500"/>
          </a:xfrm>
          <a:prstGeom prst="rect">
            <a:avLst/>
          </a:prstGeom>
          <a:noFill/>
          <a:ln>
            <a:noFill/>
          </a:ln>
        </p:spPr>
      </p:sp>
      <p:pic>
        <p:nvPicPr>
          <p:cNvPr id="2478" name="Google Shape;2478;g189cf76c889_0_24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p:cSld name="16_Blank_1">
    <p:spTree>
      <p:nvGrpSpPr>
        <p:cNvPr id="2479" name="Shape 2479"/>
        <p:cNvGrpSpPr/>
        <p:nvPr/>
      </p:nvGrpSpPr>
      <p:grpSpPr>
        <a:xfrm>
          <a:off x="0" y="0"/>
          <a:ext cx="0" cy="0"/>
          <a:chOff x="0" y="0"/>
          <a:chExt cx="0" cy="0"/>
        </a:xfrm>
      </p:grpSpPr>
      <p:pic>
        <p:nvPicPr>
          <p:cNvPr id="2480" name="Google Shape;2480;g189cf76c889_0_247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481" name="Google Shape;2481;g189cf76c889_0_247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2" name="Google Shape;2482;g189cf76c889_0_247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83" name="Google Shape;2483;g189cf76c889_0_247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1">
  <p:cSld name="28_Blank_1_1_3_2">
    <p:spTree>
      <p:nvGrpSpPr>
        <p:cNvPr id="2484" name="Shape 2484"/>
        <p:cNvGrpSpPr/>
        <p:nvPr/>
      </p:nvGrpSpPr>
      <p:grpSpPr>
        <a:xfrm>
          <a:off x="0" y="0"/>
          <a:ext cx="0" cy="0"/>
          <a:chOff x="0" y="0"/>
          <a:chExt cx="0" cy="0"/>
        </a:xfrm>
      </p:grpSpPr>
      <p:pic>
        <p:nvPicPr>
          <p:cNvPr id="2485" name="Google Shape;2485;g189cf76c889_0_247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86" name="Google Shape;2486;g189cf76c889_0_247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87" name="Google Shape;2487;g189cf76c889_0_247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8" name="Google Shape;2488;g189cf76c889_0_247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89" name="Google Shape;2489;g189cf76c889_0_247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90" name="Google Shape;2490;g189cf76c889_0_247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491" name="Google Shape;2491;g189cf76c889_0_247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2">
  <p:cSld name="28_Blank_1_1_2_2">
    <p:spTree>
      <p:nvGrpSpPr>
        <p:cNvPr id="2492" name="Shape 2492"/>
        <p:cNvGrpSpPr/>
        <p:nvPr/>
      </p:nvGrpSpPr>
      <p:grpSpPr>
        <a:xfrm>
          <a:off x="0" y="0"/>
          <a:ext cx="0" cy="0"/>
          <a:chOff x="0" y="0"/>
          <a:chExt cx="0" cy="0"/>
        </a:xfrm>
      </p:grpSpPr>
      <p:pic>
        <p:nvPicPr>
          <p:cNvPr id="2493" name="Google Shape;2493;g189cf76c889_0_248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494" name="Google Shape;2494;g189cf76c889_0_2483"/>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495" name="Google Shape;2495;g189cf76c889_0_2483"/>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6" name="Google Shape;2496;g189cf76c889_0_24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97" name="Google Shape;2497;g189cf76c889_0_2483"/>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98" name="Google Shape;2498;g189cf76c889_0_248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499" name="Google Shape;2499;g189cf76c889_0_2483"/>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500" name="Google Shape;2500;g189cf76c889_0_248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3">
  <p:cSld name="28_Blank_1_1_1_2">
    <p:spTree>
      <p:nvGrpSpPr>
        <p:cNvPr id="2501" name="Shape 2501"/>
        <p:cNvGrpSpPr/>
        <p:nvPr/>
      </p:nvGrpSpPr>
      <p:grpSpPr>
        <a:xfrm>
          <a:off x="0" y="0"/>
          <a:ext cx="0" cy="0"/>
          <a:chOff x="0" y="0"/>
          <a:chExt cx="0" cy="0"/>
        </a:xfrm>
      </p:grpSpPr>
      <p:pic>
        <p:nvPicPr>
          <p:cNvPr id="2502" name="Google Shape;2502;g189cf76c889_0_2492"/>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03" name="Google Shape;2503;g189cf76c889_0_2492"/>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04" name="Google Shape;2504;g189cf76c889_0_2492"/>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5" name="Google Shape;2505;g189cf76c889_0_249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06" name="Google Shape;2506;g189cf76c889_0_2492"/>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07" name="Google Shape;2507;g189cf76c889_0_2492"/>
          <p:cNvSpPr/>
          <p:nvPr>
            <p:ph idx="3" type="pic"/>
          </p:nvPr>
        </p:nvSpPr>
        <p:spPr>
          <a:xfrm>
            <a:off x="1122001" y="1972500"/>
            <a:ext cx="4974000" cy="4123500"/>
          </a:xfrm>
          <a:prstGeom prst="rect">
            <a:avLst/>
          </a:prstGeom>
          <a:noFill/>
          <a:ln>
            <a:noFill/>
          </a:ln>
        </p:spPr>
      </p:sp>
      <p:sp>
        <p:nvSpPr>
          <p:cNvPr id="2508" name="Google Shape;2508;g189cf76c889_0_249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509" name="Google Shape;2509;g189cf76c889_0_2492"/>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4">
  <p:cSld name="28_Blank_1_1_1_1_1_4">
    <p:spTree>
      <p:nvGrpSpPr>
        <p:cNvPr id="2510" name="Shape 2510"/>
        <p:cNvGrpSpPr/>
        <p:nvPr/>
      </p:nvGrpSpPr>
      <p:grpSpPr>
        <a:xfrm>
          <a:off x="0" y="0"/>
          <a:ext cx="0" cy="0"/>
          <a:chOff x="0" y="0"/>
          <a:chExt cx="0" cy="0"/>
        </a:xfrm>
      </p:grpSpPr>
      <p:pic>
        <p:nvPicPr>
          <p:cNvPr id="2511" name="Google Shape;2511;g189cf76c889_0_250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12" name="Google Shape;2512;g189cf76c889_0_250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13" name="Google Shape;2513;g189cf76c889_0_250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14" name="Google Shape;2514;g189cf76c889_0_250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15" name="Google Shape;2515;g189cf76c889_0_2501"/>
          <p:cNvSpPr/>
          <p:nvPr>
            <p:ph idx="2" type="pic"/>
          </p:nvPr>
        </p:nvSpPr>
        <p:spPr>
          <a:xfrm>
            <a:off x="1143000" y="1749300"/>
            <a:ext cx="4953000" cy="2136900"/>
          </a:xfrm>
          <a:prstGeom prst="rect">
            <a:avLst/>
          </a:prstGeom>
          <a:noFill/>
          <a:ln>
            <a:noFill/>
          </a:ln>
        </p:spPr>
      </p:sp>
      <p:sp>
        <p:nvSpPr>
          <p:cNvPr id="2516" name="Google Shape;2516;g189cf76c889_0_2501"/>
          <p:cNvSpPr/>
          <p:nvPr>
            <p:ph idx="3" type="pic"/>
          </p:nvPr>
        </p:nvSpPr>
        <p:spPr>
          <a:xfrm>
            <a:off x="1143000" y="4035300"/>
            <a:ext cx="4953000" cy="2136900"/>
          </a:xfrm>
          <a:prstGeom prst="rect">
            <a:avLst/>
          </a:prstGeom>
          <a:noFill/>
          <a:ln>
            <a:noFill/>
          </a:ln>
        </p:spPr>
      </p:sp>
      <p:sp>
        <p:nvSpPr>
          <p:cNvPr id="2517" name="Google Shape;2517;g189cf76c889_0_250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18" name="Google Shape;2518;g189cf76c889_0_250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519" name="Google Shape;2519;g189cf76c889_0_250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5">
  <p:cSld name="28_Blank_1_1_1_1_1_2_2">
    <p:spTree>
      <p:nvGrpSpPr>
        <p:cNvPr id="2520" name="Shape 2520"/>
        <p:cNvGrpSpPr/>
        <p:nvPr/>
      </p:nvGrpSpPr>
      <p:grpSpPr>
        <a:xfrm>
          <a:off x="0" y="0"/>
          <a:ext cx="0" cy="0"/>
          <a:chOff x="0" y="0"/>
          <a:chExt cx="0" cy="0"/>
        </a:xfrm>
      </p:grpSpPr>
      <p:pic>
        <p:nvPicPr>
          <p:cNvPr id="2521" name="Google Shape;2521;g189cf76c889_0_2511"/>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22" name="Google Shape;2522;g189cf76c889_0_2511"/>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23" name="Google Shape;2523;g189cf76c889_0_25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24" name="Google Shape;2524;g189cf76c889_0_25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25" name="Google Shape;2525;g189cf76c889_0_2511"/>
          <p:cNvSpPr/>
          <p:nvPr>
            <p:ph idx="2" type="pic"/>
          </p:nvPr>
        </p:nvSpPr>
        <p:spPr>
          <a:xfrm>
            <a:off x="1141950" y="1673100"/>
            <a:ext cx="4953000" cy="1491600"/>
          </a:xfrm>
          <a:prstGeom prst="rect">
            <a:avLst/>
          </a:prstGeom>
          <a:noFill/>
          <a:ln>
            <a:noFill/>
          </a:ln>
        </p:spPr>
      </p:sp>
      <p:sp>
        <p:nvSpPr>
          <p:cNvPr id="2526" name="Google Shape;2526;g189cf76c889_0_2511"/>
          <p:cNvSpPr/>
          <p:nvPr>
            <p:ph idx="3" type="pic"/>
          </p:nvPr>
        </p:nvSpPr>
        <p:spPr>
          <a:xfrm>
            <a:off x="1141950" y="3268673"/>
            <a:ext cx="4953000" cy="1491600"/>
          </a:xfrm>
          <a:prstGeom prst="rect">
            <a:avLst/>
          </a:prstGeom>
          <a:noFill/>
          <a:ln>
            <a:noFill/>
          </a:ln>
        </p:spPr>
      </p:sp>
      <p:sp>
        <p:nvSpPr>
          <p:cNvPr id="2527" name="Google Shape;2527;g189cf76c889_0_251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528" name="Google Shape;2528;g189cf76c889_0_2511"/>
          <p:cNvSpPr/>
          <p:nvPr>
            <p:ph idx="4" type="pic"/>
          </p:nvPr>
        </p:nvSpPr>
        <p:spPr>
          <a:xfrm>
            <a:off x="1140900" y="4864250"/>
            <a:ext cx="4953000" cy="1491600"/>
          </a:xfrm>
          <a:prstGeom prst="rect">
            <a:avLst/>
          </a:prstGeom>
          <a:noFill/>
          <a:ln>
            <a:noFill/>
          </a:ln>
        </p:spPr>
      </p:sp>
      <p:sp>
        <p:nvSpPr>
          <p:cNvPr id="2529" name="Google Shape;2529;g189cf76c889_0_251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530" name="Google Shape;2530;g189cf76c889_0_251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531" name="Google Shape;2531;g189cf76c889_0_2511"/>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2">
  <p:cSld name="7_Title Only_1_8">
    <p:spTree>
      <p:nvGrpSpPr>
        <p:cNvPr id="212" name="Shape 212"/>
        <p:cNvGrpSpPr/>
        <p:nvPr/>
      </p:nvGrpSpPr>
      <p:grpSpPr>
        <a:xfrm>
          <a:off x="0" y="0"/>
          <a:ext cx="0" cy="0"/>
          <a:chOff x="0" y="0"/>
          <a:chExt cx="0" cy="0"/>
        </a:xfrm>
      </p:grpSpPr>
      <p:pic>
        <p:nvPicPr>
          <p:cNvPr id="213" name="Google Shape;213;g189cf76c889_0_20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14" name="Google Shape;214;g189cf76c889_0_20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5" name="Google Shape;215;g189cf76c889_0_20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16" name="Google Shape;216;g189cf76c889_0_20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17" name="Google Shape;217;g189cf76c889_0_203"/>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18" name="Google Shape;218;g189cf76c889_0_203"/>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6">
  <p:cSld name="28_Blank_1_1_1_1_1_1_3">
    <p:spTree>
      <p:nvGrpSpPr>
        <p:cNvPr id="2532" name="Shape 2532"/>
        <p:cNvGrpSpPr/>
        <p:nvPr/>
      </p:nvGrpSpPr>
      <p:grpSpPr>
        <a:xfrm>
          <a:off x="0" y="0"/>
          <a:ext cx="0" cy="0"/>
          <a:chOff x="0" y="0"/>
          <a:chExt cx="0" cy="0"/>
        </a:xfrm>
      </p:grpSpPr>
      <p:pic>
        <p:nvPicPr>
          <p:cNvPr id="2533" name="Google Shape;2533;g189cf76c889_0_2523"/>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534" name="Google Shape;2534;g189cf76c889_0_25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35" name="Google Shape;2535;g189cf76c889_0_25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36" name="Google Shape;2536;g189cf76c889_0_2523"/>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7" name="Google Shape;2537;g189cf76c889_0_2523"/>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8" name="Google Shape;2538;g189cf76c889_0_2523"/>
          <p:cNvSpPr/>
          <p:nvPr>
            <p:ph idx="3" type="pic"/>
          </p:nvPr>
        </p:nvSpPr>
        <p:spPr>
          <a:xfrm>
            <a:off x="3686431" y="1749300"/>
            <a:ext cx="2409600" cy="2136900"/>
          </a:xfrm>
          <a:prstGeom prst="rect">
            <a:avLst/>
          </a:prstGeom>
          <a:noFill/>
          <a:ln>
            <a:noFill/>
          </a:ln>
        </p:spPr>
      </p:sp>
      <p:sp>
        <p:nvSpPr>
          <p:cNvPr id="2539" name="Google Shape;2539;g189cf76c889_0_2523"/>
          <p:cNvSpPr/>
          <p:nvPr>
            <p:ph idx="4" type="pic"/>
          </p:nvPr>
        </p:nvSpPr>
        <p:spPr>
          <a:xfrm>
            <a:off x="3686431" y="4035300"/>
            <a:ext cx="2409600" cy="2136900"/>
          </a:xfrm>
          <a:prstGeom prst="rect">
            <a:avLst/>
          </a:prstGeom>
          <a:noFill/>
          <a:ln>
            <a:noFill/>
          </a:ln>
        </p:spPr>
      </p:sp>
      <p:sp>
        <p:nvSpPr>
          <p:cNvPr id="2540" name="Google Shape;2540;g189cf76c889_0_2523"/>
          <p:cNvSpPr/>
          <p:nvPr>
            <p:ph idx="5" type="pic"/>
          </p:nvPr>
        </p:nvSpPr>
        <p:spPr>
          <a:xfrm>
            <a:off x="1143000" y="1752600"/>
            <a:ext cx="2409600" cy="2136900"/>
          </a:xfrm>
          <a:prstGeom prst="rect">
            <a:avLst/>
          </a:prstGeom>
          <a:noFill/>
          <a:ln>
            <a:noFill/>
          </a:ln>
        </p:spPr>
      </p:sp>
      <p:sp>
        <p:nvSpPr>
          <p:cNvPr id="2541" name="Google Shape;2541;g189cf76c889_0_2523"/>
          <p:cNvSpPr/>
          <p:nvPr>
            <p:ph idx="6" type="pic"/>
          </p:nvPr>
        </p:nvSpPr>
        <p:spPr>
          <a:xfrm>
            <a:off x="1143000" y="4038600"/>
            <a:ext cx="2409600" cy="2136900"/>
          </a:xfrm>
          <a:prstGeom prst="rect">
            <a:avLst/>
          </a:prstGeom>
          <a:noFill/>
          <a:ln>
            <a:noFill/>
          </a:ln>
        </p:spPr>
      </p:sp>
      <p:pic>
        <p:nvPicPr>
          <p:cNvPr id="2542" name="Google Shape;2542;g189cf76c889_0_252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y Small Flower 7">
  <p:cSld name="28_Blank_1_1_1_1_1_1_1_2">
    <p:spTree>
      <p:nvGrpSpPr>
        <p:cNvPr id="2543" name="Shape 2543"/>
        <p:cNvGrpSpPr/>
        <p:nvPr/>
      </p:nvGrpSpPr>
      <p:grpSpPr>
        <a:xfrm>
          <a:off x="0" y="0"/>
          <a:ext cx="0" cy="0"/>
          <a:chOff x="0" y="0"/>
          <a:chExt cx="0" cy="0"/>
        </a:xfrm>
      </p:grpSpPr>
      <p:pic>
        <p:nvPicPr>
          <p:cNvPr id="2544" name="Google Shape;2544;g189cf76c889_0_253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545" name="Google Shape;2545;g189cf76c889_0_253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46" name="Google Shape;2546;g189cf76c889_0_25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47" name="Google Shape;2547;g189cf76c889_0_2534"/>
          <p:cNvSpPr/>
          <p:nvPr>
            <p:ph idx="2" type="pic"/>
          </p:nvPr>
        </p:nvSpPr>
        <p:spPr>
          <a:xfrm>
            <a:off x="1140001" y="1972500"/>
            <a:ext cx="9912000" cy="4123500"/>
          </a:xfrm>
          <a:prstGeom prst="rect">
            <a:avLst/>
          </a:prstGeom>
          <a:noFill/>
          <a:ln>
            <a:noFill/>
          </a:ln>
        </p:spPr>
      </p:sp>
      <p:pic>
        <p:nvPicPr>
          <p:cNvPr id="2548" name="Google Shape;2548;g189cf76c889_0_253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p:cSld name="28_Blank_1_1_3_1">
    <p:spTree>
      <p:nvGrpSpPr>
        <p:cNvPr id="2549" name="Shape 2549"/>
        <p:cNvGrpSpPr/>
        <p:nvPr/>
      </p:nvGrpSpPr>
      <p:grpSpPr>
        <a:xfrm>
          <a:off x="0" y="0"/>
          <a:ext cx="0" cy="0"/>
          <a:chOff x="0" y="0"/>
          <a:chExt cx="0" cy="0"/>
        </a:xfrm>
      </p:grpSpPr>
      <p:pic>
        <p:nvPicPr>
          <p:cNvPr id="2550" name="Google Shape;2550;g189cf76c889_0_2540"/>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51" name="Google Shape;2551;g189cf76c889_0_2540"/>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52" name="Google Shape;2552;g189cf76c889_0_2540"/>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3" name="Google Shape;2553;g189cf76c889_0_2540"/>
          <p:cNvSpPr txBox="1"/>
          <p:nvPr>
            <p:ph idx="2"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4" name="Google Shape;2554;g189cf76c889_0_25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555" name="Google Shape;2555;g189cf76c889_0_2540"/>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1">
  <p:cSld name="28_Blank_1_1_3_1_1">
    <p:spTree>
      <p:nvGrpSpPr>
        <p:cNvPr id="2556" name="Shape 2556"/>
        <p:cNvGrpSpPr/>
        <p:nvPr/>
      </p:nvGrpSpPr>
      <p:grpSpPr>
        <a:xfrm>
          <a:off x="0" y="0"/>
          <a:ext cx="0" cy="0"/>
          <a:chOff x="0" y="0"/>
          <a:chExt cx="0" cy="0"/>
        </a:xfrm>
      </p:grpSpPr>
      <p:pic>
        <p:nvPicPr>
          <p:cNvPr id="2557" name="Google Shape;2557;g189cf76c889_0_2547"/>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58" name="Google Shape;2558;g189cf76c889_0_2547"/>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59" name="Google Shape;2559;g189cf76c889_0_2547"/>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0" name="Google Shape;2560;g189cf76c889_0_25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61" name="Google Shape;2561;g189cf76c889_0_2547"/>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62" name="Google Shape;2562;g189cf76c889_0_2547"/>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563" name="Google Shape;2563;g189cf76c889_0_2547"/>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2">
  <p:cSld name="28_Blank_1_1_2_1">
    <p:spTree>
      <p:nvGrpSpPr>
        <p:cNvPr id="2564" name="Shape 2564"/>
        <p:cNvGrpSpPr/>
        <p:nvPr/>
      </p:nvGrpSpPr>
      <p:grpSpPr>
        <a:xfrm>
          <a:off x="0" y="0"/>
          <a:ext cx="0" cy="0"/>
          <a:chOff x="0" y="0"/>
          <a:chExt cx="0" cy="0"/>
        </a:xfrm>
      </p:grpSpPr>
      <p:pic>
        <p:nvPicPr>
          <p:cNvPr id="2565" name="Google Shape;2565;g189cf76c889_0_255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66" name="Google Shape;2566;g189cf76c889_0_2555"/>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67" name="Google Shape;2567;g189cf76c889_0_255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8" name="Google Shape;2568;g189cf76c889_0_255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69" name="Google Shape;2569;g189cf76c889_0_2555"/>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70" name="Google Shape;2570;g189cf76c889_0_255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571" name="Google Shape;2571;g189cf76c889_0_2555"/>
          <p:cNvSpPr txBox="1"/>
          <p:nvPr>
            <p:ph idx="3"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2572" name="Google Shape;2572;g189cf76c889_0_2555"/>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3">
  <p:cSld name="28_Blank_1_1_1_1">
    <p:spTree>
      <p:nvGrpSpPr>
        <p:cNvPr id="2573" name="Shape 2573"/>
        <p:cNvGrpSpPr/>
        <p:nvPr/>
      </p:nvGrpSpPr>
      <p:grpSpPr>
        <a:xfrm>
          <a:off x="0" y="0"/>
          <a:ext cx="0" cy="0"/>
          <a:chOff x="0" y="0"/>
          <a:chExt cx="0" cy="0"/>
        </a:xfrm>
      </p:grpSpPr>
      <p:pic>
        <p:nvPicPr>
          <p:cNvPr id="2574" name="Google Shape;2574;g189cf76c889_0_2564"/>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pic>
        <p:nvPicPr>
          <p:cNvPr id="2575" name="Google Shape;2575;g189cf76c889_0_2564"/>
          <p:cNvPicPr preferRelativeResize="0"/>
          <p:nvPr/>
        </p:nvPicPr>
        <p:blipFill rotWithShape="1">
          <a:blip r:embed="rId3">
            <a:alphaModFix/>
          </a:blip>
          <a:srcRect b="0" l="0" r="0" t="0"/>
          <a:stretch/>
        </p:blipFill>
        <p:spPr>
          <a:xfrm>
            <a:off x="10618030" y="360848"/>
            <a:ext cx="1054099" cy="749301"/>
          </a:xfrm>
          <a:prstGeom prst="rect">
            <a:avLst/>
          </a:prstGeom>
          <a:noFill/>
          <a:ln>
            <a:noFill/>
          </a:ln>
        </p:spPr>
      </p:pic>
      <p:sp>
        <p:nvSpPr>
          <p:cNvPr id="2576" name="Google Shape;2576;g189cf76c889_0_2564"/>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7" name="Google Shape;2577;g189cf76c889_0_25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78" name="Google Shape;2578;g189cf76c889_0_2564"/>
          <p:cNvSpPr txBox="1"/>
          <p:nvPr>
            <p:ph idx="2"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79" name="Google Shape;2579;g189cf76c889_0_2564"/>
          <p:cNvSpPr/>
          <p:nvPr>
            <p:ph idx="3" type="pic"/>
          </p:nvPr>
        </p:nvSpPr>
        <p:spPr>
          <a:xfrm>
            <a:off x="1122001" y="1972500"/>
            <a:ext cx="4974000" cy="4123500"/>
          </a:xfrm>
          <a:prstGeom prst="rect">
            <a:avLst/>
          </a:prstGeom>
          <a:noFill/>
          <a:ln>
            <a:noFill/>
          </a:ln>
        </p:spPr>
      </p:sp>
      <p:sp>
        <p:nvSpPr>
          <p:cNvPr id="2580" name="Google Shape;2580;g189cf76c889_0_256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2581" name="Google Shape;2581;g189cf76c889_0_2564"/>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4">
  <p:cSld name="28_Blank_1_1_1_1_1_3">
    <p:spTree>
      <p:nvGrpSpPr>
        <p:cNvPr id="2582" name="Shape 2582"/>
        <p:cNvGrpSpPr/>
        <p:nvPr/>
      </p:nvGrpSpPr>
      <p:grpSpPr>
        <a:xfrm>
          <a:off x="0" y="0"/>
          <a:ext cx="0" cy="0"/>
          <a:chOff x="0" y="0"/>
          <a:chExt cx="0" cy="0"/>
        </a:xfrm>
      </p:grpSpPr>
      <p:pic>
        <p:nvPicPr>
          <p:cNvPr id="2583" name="Google Shape;2583;g189cf76c889_0_2573"/>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pic>
        <p:nvPicPr>
          <p:cNvPr id="2584" name="Google Shape;2584;g189cf76c889_0_257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585" name="Google Shape;2585;g189cf76c889_0_257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86" name="Google Shape;2586;g189cf76c889_0_257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87" name="Google Shape;2587;g189cf76c889_0_2573"/>
          <p:cNvSpPr/>
          <p:nvPr>
            <p:ph idx="2" type="pic"/>
          </p:nvPr>
        </p:nvSpPr>
        <p:spPr>
          <a:xfrm>
            <a:off x="1143000" y="1749300"/>
            <a:ext cx="4953000" cy="2136900"/>
          </a:xfrm>
          <a:prstGeom prst="rect">
            <a:avLst/>
          </a:prstGeom>
          <a:noFill/>
          <a:ln>
            <a:noFill/>
          </a:ln>
        </p:spPr>
      </p:sp>
      <p:sp>
        <p:nvSpPr>
          <p:cNvPr id="2588" name="Google Shape;2588;g189cf76c889_0_2573"/>
          <p:cNvSpPr/>
          <p:nvPr>
            <p:ph idx="3" type="pic"/>
          </p:nvPr>
        </p:nvSpPr>
        <p:spPr>
          <a:xfrm>
            <a:off x="1143000" y="4035300"/>
            <a:ext cx="4953000" cy="2136900"/>
          </a:xfrm>
          <a:prstGeom prst="rect">
            <a:avLst/>
          </a:prstGeom>
          <a:noFill/>
          <a:ln>
            <a:noFill/>
          </a:ln>
        </p:spPr>
      </p:sp>
      <p:sp>
        <p:nvSpPr>
          <p:cNvPr id="2589" name="Google Shape;2589;g189cf76c889_0_2573"/>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90" name="Google Shape;2590;g189cf76c889_0_2573"/>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pic>
        <p:nvPicPr>
          <p:cNvPr id="2591" name="Google Shape;2591;g189cf76c889_0_257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5">
  <p:cSld name="28_Blank_1_1_1_1_1_2_1">
    <p:spTree>
      <p:nvGrpSpPr>
        <p:cNvPr id="2592" name="Shape 2592"/>
        <p:cNvGrpSpPr/>
        <p:nvPr/>
      </p:nvGrpSpPr>
      <p:grpSpPr>
        <a:xfrm>
          <a:off x="0" y="0"/>
          <a:ext cx="0" cy="0"/>
          <a:chOff x="0" y="0"/>
          <a:chExt cx="0" cy="0"/>
        </a:xfrm>
      </p:grpSpPr>
      <p:pic>
        <p:nvPicPr>
          <p:cNvPr id="2593" name="Google Shape;2593;g189cf76c889_0_2583"/>
          <p:cNvPicPr preferRelativeResize="0"/>
          <p:nvPr/>
        </p:nvPicPr>
        <p:blipFill rotWithShape="1">
          <a:blip r:embed="rId2">
            <a:alphaModFix/>
          </a:blip>
          <a:srcRect b="0" l="0" r="0" t="0"/>
          <a:stretch/>
        </p:blipFill>
        <p:spPr>
          <a:xfrm>
            <a:off x="10618030" y="360848"/>
            <a:ext cx="1054099" cy="749301"/>
          </a:xfrm>
          <a:prstGeom prst="rect">
            <a:avLst/>
          </a:prstGeom>
          <a:noFill/>
          <a:ln>
            <a:noFill/>
          </a:ln>
        </p:spPr>
      </p:pic>
      <p:pic>
        <p:nvPicPr>
          <p:cNvPr id="2594" name="Google Shape;2594;g189cf76c889_0_2583"/>
          <p:cNvPicPr preferRelativeResize="0"/>
          <p:nvPr/>
        </p:nvPicPr>
        <p:blipFill rotWithShape="1">
          <a:blip r:embed="rId3">
            <a:alphaModFix/>
          </a:blip>
          <a:srcRect b="0" l="0" r="0" t="0"/>
          <a:stretch/>
        </p:blipFill>
        <p:spPr>
          <a:xfrm>
            <a:off x="0" y="2832100"/>
            <a:ext cx="4127500" cy="4025900"/>
          </a:xfrm>
          <a:prstGeom prst="rect">
            <a:avLst/>
          </a:prstGeom>
          <a:noFill/>
          <a:ln>
            <a:noFill/>
          </a:ln>
        </p:spPr>
      </p:pic>
      <p:sp>
        <p:nvSpPr>
          <p:cNvPr id="2595" name="Google Shape;2595;g189cf76c889_0_25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96" name="Google Shape;2596;g189cf76c889_0_25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97" name="Google Shape;2597;g189cf76c889_0_2583"/>
          <p:cNvSpPr/>
          <p:nvPr>
            <p:ph idx="2" type="pic"/>
          </p:nvPr>
        </p:nvSpPr>
        <p:spPr>
          <a:xfrm>
            <a:off x="1141950" y="1673100"/>
            <a:ext cx="4953000" cy="1491600"/>
          </a:xfrm>
          <a:prstGeom prst="rect">
            <a:avLst/>
          </a:prstGeom>
          <a:noFill/>
          <a:ln>
            <a:noFill/>
          </a:ln>
        </p:spPr>
      </p:sp>
      <p:sp>
        <p:nvSpPr>
          <p:cNvPr id="2598" name="Google Shape;2598;g189cf76c889_0_2583"/>
          <p:cNvSpPr/>
          <p:nvPr>
            <p:ph idx="3" type="pic"/>
          </p:nvPr>
        </p:nvSpPr>
        <p:spPr>
          <a:xfrm>
            <a:off x="1141950" y="3268673"/>
            <a:ext cx="4953000" cy="1491600"/>
          </a:xfrm>
          <a:prstGeom prst="rect">
            <a:avLst/>
          </a:prstGeom>
          <a:noFill/>
          <a:ln>
            <a:noFill/>
          </a:ln>
        </p:spPr>
      </p:sp>
      <p:sp>
        <p:nvSpPr>
          <p:cNvPr id="2599" name="Google Shape;2599;g189cf76c889_0_258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600" name="Google Shape;2600;g189cf76c889_0_2583"/>
          <p:cNvSpPr/>
          <p:nvPr>
            <p:ph idx="4" type="pic"/>
          </p:nvPr>
        </p:nvSpPr>
        <p:spPr>
          <a:xfrm>
            <a:off x="1140900" y="4864250"/>
            <a:ext cx="4953000" cy="1491600"/>
          </a:xfrm>
          <a:prstGeom prst="rect">
            <a:avLst/>
          </a:prstGeom>
          <a:noFill/>
          <a:ln>
            <a:noFill/>
          </a:ln>
        </p:spPr>
      </p:sp>
      <p:sp>
        <p:nvSpPr>
          <p:cNvPr id="2601" name="Google Shape;2601;g189cf76c889_0_258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602" name="Google Shape;2602;g189cf76c889_0_258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pic>
        <p:nvPicPr>
          <p:cNvPr id="2603" name="Google Shape;2603;g189cf76c889_0_2583"/>
          <p:cNvPicPr preferRelativeResize="0"/>
          <p:nvPr/>
        </p:nvPicPr>
        <p:blipFill rotWithShape="1">
          <a:blip r:embed="rId4">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6">
  <p:cSld name="28_Blank_1_1_1_1_1_1_2">
    <p:spTree>
      <p:nvGrpSpPr>
        <p:cNvPr id="2604" name="Shape 2604"/>
        <p:cNvGrpSpPr/>
        <p:nvPr/>
      </p:nvGrpSpPr>
      <p:grpSpPr>
        <a:xfrm>
          <a:off x="0" y="0"/>
          <a:ext cx="0" cy="0"/>
          <a:chOff x="0" y="0"/>
          <a:chExt cx="0" cy="0"/>
        </a:xfrm>
      </p:grpSpPr>
      <p:pic>
        <p:nvPicPr>
          <p:cNvPr id="2605" name="Google Shape;2605;g189cf76c889_0_2595"/>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606" name="Google Shape;2606;g189cf76c889_0_25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07" name="Google Shape;2607;g189cf76c889_0_25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08" name="Google Shape;2608;g189cf76c889_0_259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609" name="Google Shape;2609;g189cf76c889_0_259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610" name="Google Shape;2610;g189cf76c889_0_2595"/>
          <p:cNvSpPr/>
          <p:nvPr>
            <p:ph idx="3" type="pic"/>
          </p:nvPr>
        </p:nvSpPr>
        <p:spPr>
          <a:xfrm>
            <a:off x="3686431" y="1749300"/>
            <a:ext cx="2409600" cy="2136900"/>
          </a:xfrm>
          <a:prstGeom prst="rect">
            <a:avLst/>
          </a:prstGeom>
          <a:noFill/>
          <a:ln>
            <a:noFill/>
          </a:ln>
        </p:spPr>
      </p:sp>
      <p:sp>
        <p:nvSpPr>
          <p:cNvPr id="2611" name="Google Shape;2611;g189cf76c889_0_2595"/>
          <p:cNvSpPr/>
          <p:nvPr>
            <p:ph idx="4" type="pic"/>
          </p:nvPr>
        </p:nvSpPr>
        <p:spPr>
          <a:xfrm>
            <a:off x="3686431" y="4035300"/>
            <a:ext cx="2409600" cy="2136900"/>
          </a:xfrm>
          <a:prstGeom prst="rect">
            <a:avLst/>
          </a:prstGeom>
          <a:noFill/>
          <a:ln>
            <a:noFill/>
          </a:ln>
        </p:spPr>
      </p:sp>
      <p:sp>
        <p:nvSpPr>
          <p:cNvPr id="2612" name="Google Shape;2612;g189cf76c889_0_2595"/>
          <p:cNvSpPr/>
          <p:nvPr>
            <p:ph idx="5" type="pic"/>
          </p:nvPr>
        </p:nvSpPr>
        <p:spPr>
          <a:xfrm>
            <a:off x="1143000" y="1752600"/>
            <a:ext cx="2409600" cy="2136900"/>
          </a:xfrm>
          <a:prstGeom prst="rect">
            <a:avLst/>
          </a:prstGeom>
          <a:noFill/>
          <a:ln>
            <a:noFill/>
          </a:ln>
        </p:spPr>
      </p:sp>
      <p:sp>
        <p:nvSpPr>
          <p:cNvPr id="2613" name="Google Shape;2613;g189cf76c889_0_2595"/>
          <p:cNvSpPr/>
          <p:nvPr>
            <p:ph idx="6" type="pic"/>
          </p:nvPr>
        </p:nvSpPr>
        <p:spPr>
          <a:xfrm>
            <a:off x="1143000" y="4038600"/>
            <a:ext cx="2409600" cy="2136900"/>
          </a:xfrm>
          <a:prstGeom prst="rect">
            <a:avLst/>
          </a:prstGeom>
          <a:noFill/>
          <a:ln>
            <a:noFill/>
          </a:ln>
        </p:spPr>
      </p:sp>
      <p:pic>
        <p:nvPicPr>
          <p:cNvPr id="2614" name="Google Shape;2614;g189cf76c889_0_25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Small Flower 7">
  <p:cSld name="28_Blank_1_1_1_1_1_1_1_1">
    <p:spTree>
      <p:nvGrpSpPr>
        <p:cNvPr id="2615" name="Shape 2615"/>
        <p:cNvGrpSpPr/>
        <p:nvPr/>
      </p:nvGrpSpPr>
      <p:grpSpPr>
        <a:xfrm>
          <a:off x="0" y="0"/>
          <a:ext cx="0" cy="0"/>
          <a:chOff x="0" y="0"/>
          <a:chExt cx="0" cy="0"/>
        </a:xfrm>
      </p:grpSpPr>
      <p:pic>
        <p:nvPicPr>
          <p:cNvPr id="2616" name="Google Shape;2616;g189cf76c889_0_2606"/>
          <p:cNvPicPr preferRelativeResize="0"/>
          <p:nvPr/>
        </p:nvPicPr>
        <p:blipFill rotWithShape="1">
          <a:blip r:embed="rId2">
            <a:alphaModFix/>
          </a:blip>
          <a:srcRect b="0" l="0" r="0" t="0"/>
          <a:stretch/>
        </p:blipFill>
        <p:spPr>
          <a:xfrm>
            <a:off x="0" y="2832100"/>
            <a:ext cx="4127500" cy="4025900"/>
          </a:xfrm>
          <a:prstGeom prst="rect">
            <a:avLst/>
          </a:prstGeom>
          <a:noFill/>
          <a:ln>
            <a:noFill/>
          </a:ln>
        </p:spPr>
      </p:pic>
      <p:sp>
        <p:nvSpPr>
          <p:cNvPr id="2617" name="Google Shape;2617;g189cf76c889_0_260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18" name="Google Shape;2618;g189cf76c889_0_260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19" name="Google Shape;2619;g189cf76c889_0_2606"/>
          <p:cNvSpPr/>
          <p:nvPr>
            <p:ph idx="2" type="pic"/>
          </p:nvPr>
        </p:nvSpPr>
        <p:spPr>
          <a:xfrm>
            <a:off x="1140001" y="1972500"/>
            <a:ext cx="9912000" cy="4123500"/>
          </a:xfrm>
          <a:prstGeom prst="rect">
            <a:avLst/>
          </a:prstGeom>
          <a:noFill/>
          <a:ln>
            <a:noFill/>
          </a:ln>
        </p:spPr>
      </p:sp>
      <p:pic>
        <p:nvPicPr>
          <p:cNvPr id="2620" name="Google Shape;2620;g189cf76c889_0_260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2">
  <p:cSld name="Blank_2">
    <p:spTree>
      <p:nvGrpSpPr>
        <p:cNvPr id="21" name="Shape 21"/>
        <p:cNvGrpSpPr/>
        <p:nvPr/>
      </p:nvGrpSpPr>
      <p:grpSpPr>
        <a:xfrm>
          <a:off x="0" y="0"/>
          <a:ext cx="0" cy="0"/>
          <a:chOff x="0" y="0"/>
          <a:chExt cx="0" cy="0"/>
        </a:xfrm>
      </p:grpSpPr>
      <p:pic>
        <p:nvPicPr>
          <p:cNvPr id="22" name="Google Shape;22;g189cf76c889_0_12"/>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23" name="Google Shape;23;g189cf76c889_0_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g189cf76c889_0_12"/>
          <p:cNvSpPr txBox="1"/>
          <p:nvPr>
            <p:ph idx="1" type="body"/>
          </p:nvPr>
        </p:nvSpPr>
        <p:spPr>
          <a:xfrm>
            <a:off x="385475" y="1690825"/>
            <a:ext cx="6701100" cy="4665600"/>
          </a:xfrm>
          <a:prstGeom prst="rect">
            <a:avLst/>
          </a:prstGeom>
          <a:noFill/>
          <a:ln>
            <a:noFill/>
          </a:ln>
        </p:spPr>
        <p:txBody>
          <a:bodyPr anchorCtr="0" anchor="ctr" bIns="45700" lIns="91425" spcFirstLastPara="1" rIns="91425" wrap="square" tIns="45700">
            <a:normAutofit/>
          </a:bodyPr>
          <a:lstStyle>
            <a:lvl1pPr indent="-342900" lvl="0" marL="457200" rtl="0" algn="ctr">
              <a:lnSpc>
                <a:spcPct val="100000"/>
              </a:lnSpc>
              <a:spcBef>
                <a:spcPts val="1000"/>
              </a:spcBef>
              <a:spcAft>
                <a:spcPts val="0"/>
              </a:spcAft>
              <a:buSzPts val="1800"/>
              <a:buChar char="•"/>
              <a:defRPr/>
            </a:lvl1pPr>
            <a:lvl2pPr indent="-342900" lvl="1" marL="914400" rtl="0" algn="ctr">
              <a:lnSpc>
                <a:spcPct val="100000"/>
              </a:lnSpc>
              <a:spcBef>
                <a:spcPts val="500"/>
              </a:spcBef>
              <a:spcAft>
                <a:spcPts val="0"/>
              </a:spcAft>
              <a:buSzPts val="1800"/>
              <a:buChar char="•"/>
              <a:defRPr/>
            </a:lvl2pPr>
            <a:lvl3pPr indent="-342900" lvl="2" marL="1371600" rtl="0" algn="ctr">
              <a:lnSpc>
                <a:spcPct val="100000"/>
              </a:lnSpc>
              <a:spcBef>
                <a:spcPts val="500"/>
              </a:spcBef>
              <a:spcAft>
                <a:spcPts val="0"/>
              </a:spcAft>
              <a:buSzPts val="1800"/>
              <a:buChar char="•"/>
              <a:defRPr/>
            </a:lvl3pPr>
            <a:lvl4pPr indent="-342900" lvl="3" marL="1828800" rtl="0" algn="ctr">
              <a:lnSpc>
                <a:spcPct val="100000"/>
              </a:lnSpc>
              <a:spcBef>
                <a:spcPts val="500"/>
              </a:spcBef>
              <a:spcAft>
                <a:spcPts val="0"/>
              </a:spcAft>
              <a:buSzPts val="1800"/>
              <a:buChar char="•"/>
              <a:defRPr/>
            </a:lvl4pPr>
            <a:lvl5pPr indent="-342900" lvl="4" marL="2286000" rtl="0" algn="ctr">
              <a:lnSpc>
                <a:spcPct val="100000"/>
              </a:lnSpc>
              <a:spcBef>
                <a:spcPts val="500"/>
              </a:spcBef>
              <a:spcAft>
                <a:spcPts val="0"/>
              </a:spcAft>
              <a:buSzPts val="1800"/>
              <a:buChar char="•"/>
              <a:defRPr/>
            </a:lvl5pPr>
            <a:lvl6pPr indent="-342900" lvl="5" marL="2743200" rtl="0" algn="ctr">
              <a:lnSpc>
                <a:spcPct val="100000"/>
              </a:lnSpc>
              <a:spcBef>
                <a:spcPts val="500"/>
              </a:spcBef>
              <a:spcAft>
                <a:spcPts val="0"/>
              </a:spcAft>
              <a:buSzPts val="1800"/>
              <a:buChar char="•"/>
              <a:defRPr/>
            </a:lvl6pPr>
            <a:lvl7pPr indent="-342900" lvl="6" marL="3200400" rtl="0" algn="ctr">
              <a:lnSpc>
                <a:spcPct val="100000"/>
              </a:lnSpc>
              <a:spcBef>
                <a:spcPts val="500"/>
              </a:spcBef>
              <a:spcAft>
                <a:spcPts val="0"/>
              </a:spcAft>
              <a:buSzPts val="1800"/>
              <a:buChar char="•"/>
              <a:defRPr/>
            </a:lvl7pPr>
            <a:lvl8pPr indent="-342900" lvl="7" marL="3657600" rtl="0" algn="ctr">
              <a:lnSpc>
                <a:spcPct val="100000"/>
              </a:lnSpc>
              <a:spcBef>
                <a:spcPts val="500"/>
              </a:spcBef>
              <a:spcAft>
                <a:spcPts val="0"/>
              </a:spcAft>
              <a:buSzPts val="1800"/>
              <a:buChar char="•"/>
              <a:defRPr/>
            </a:lvl8pPr>
            <a:lvl9pPr indent="-342900" lvl="8" marL="4114800" rtl="0" algn="ctr">
              <a:lnSpc>
                <a:spcPct val="100000"/>
              </a:lnSpc>
              <a:spcBef>
                <a:spcPts val="500"/>
              </a:spcBef>
              <a:spcAft>
                <a:spcPts val="0"/>
              </a:spcAft>
              <a:buSzPts val="1800"/>
              <a:buChar char="•"/>
              <a:defRPr/>
            </a:lvl9pPr>
          </a:lstStyle>
          <a:p/>
        </p:txBody>
      </p:sp>
      <p:sp>
        <p:nvSpPr>
          <p:cNvPr id="25" name="Google Shape;25;g189cf76c889_0_12"/>
          <p:cNvSpPr txBox="1"/>
          <p:nvPr>
            <p:ph type="title"/>
          </p:nvPr>
        </p:nvSpPr>
        <p:spPr>
          <a:xfrm>
            <a:off x="385501" y="365125"/>
            <a:ext cx="67011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3">
  <p:cSld name="7_Title Only_2_8">
    <p:spTree>
      <p:nvGrpSpPr>
        <p:cNvPr id="219" name="Shape 219"/>
        <p:cNvGrpSpPr/>
        <p:nvPr/>
      </p:nvGrpSpPr>
      <p:grpSpPr>
        <a:xfrm>
          <a:off x="0" y="0"/>
          <a:ext cx="0" cy="0"/>
          <a:chOff x="0" y="0"/>
          <a:chExt cx="0" cy="0"/>
        </a:xfrm>
      </p:grpSpPr>
      <p:pic>
        <p:nvPicPr>
          <p:cNvPr id="220" name="Google Shape;220;g189cf76c889_0_21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21" name="Google Shape;221;g189cf76c889_0_2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2" name="Google Shape;222;g189cf76c889_0_21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23" name="Google Shape;223;g189cf76c889_0_21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24" name="Google Shape;224;g189cf76c889_0_210"/>
          <p:cNvSpPr/>
          <p:nvPr>
            <p:ph idx="2" type="pic"/>
          </p:nvPr>
        </p:nvSpPr>
        <p:spPr>
          <a:xfrm>
            <a:off x="1122001" y="1972500"/>
            <a:ext cx="4974000" cy="4123500"/>
          </a:xfrm>
          <a:prstGeom prst="rect">
            <a:avLst/>
          </a:prstGeom>
          <a:noFill/>
          <a:ln>
            <a:noFill/>
          </a:ln>
        </p:spPr>
      </p:sp>
      <p:sp>
        <p:nvSpPr>
          <p:cNvPr id="225" name="Google Shape;225;g189cf76c889_0_210"/>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1 1">
  <p:cSld name="1_Title Only_1_5_1_2">
    <p:spTree>
      <p:nvGrpSpPr>
        <p:cNvPr id="2621" name="Shape 2621"/>
        <p:cNvGrpSpPr/>
        <p:nvPr/>
      </p:nvGrpSpPr>
      <p:grpSpPr>
        <a:xfrm>
          <a:off x="0" y="0"/>
          <a:ext cx="0" cy="0"/>
          <a:chOff x="0" y="0"/>
          <a:chExt cx="0" cy="0"/>
        </a:xfrm>
      </p:grpSpPr>
      <p:sp>
        <p:nvSpPr>
          <p:cNvPr id="2622" name="Google Shape;2622;g189cf76c889_0_26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23" name="Google Shape;2623;g189cf76c889_0_26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2624" name="Google Shape;2624;g189cf76c889_0_2612"/>
          <p:cNvSpPr txBox="1"/>
          <p:nvPr>
            <p:ph idx="1" type="body"/>
          </p:nvPr>
        </p:nvSpPr>
        <p:spPr>
          <a:xfrm>
            <a:off x="1153201" y="1989225"/>
            <a:ext cx="9912000" cy="4123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90000"/>
              </a:lnSpc>
              <a:spcBef>
                <a:spcPts val="1000"/>
              </a:spcBef>
              <a:spcAft>
                <a:spcPts val="0"/>
              </a:spcAft>
              <a:buSzPts val="2000"/>
              <a:buChar char="•"/>
              <a:defRPr/>
            </a:lvl1pPr>
            <a:lvl2pPr indent="-342900" lvl="1" marL="914400" rtl="0" algn="ctr">
              <a:lnSpc>
                <a:spcPct val="90000"/>
              </a:lnSpc>
              <a:spcBef>
                <a:spcPts val="500"/>
              </a:spcBef>
              <a:spcAft>
                <a:spcPts val="0"/>
              </a:spcAft>
              <a:buSzPts val="1800"/>
              <a:buChar char="•"/>
              <a:defRPr/>
            </a:lvl2pPr>
            <a:lvl3pPr indent="-330200" lvl="2" marL="1371600" rtl="0" algn="ctr">
              <a:lnSpc>
                <a:spcPct val="90000"/>
              </a:lnSpc>
              <a:spcBef>
                <a:spcPts val="500"/>
              </a:spcBef>
              <a:spcAft>
                <a:spcPts val="0"/>
              </a:spcAft>
              <a:buSzPts val="1600"/>
              <a:buChar char="•"/>
              <a:defRPr/>
            </a:lvl3pPr>
            <a:lvl4pPr indent="-317500" lvl="3" marL="1828800" rtl="0" algn="ctr">
              <a:lnSpc>
                <a:spcPct val="90000"/>
              </a:lnSpc>
              <a:spcBef>
                <a:spcPts val="500"/>
              </a:spcBef>
              <a:spcAft>
                <a:spcPts val="0"/>
              </a:spcAft>
              <a:buSzPts val="1400"/>
              <a:buChar char="•"/>
              <a:defRPr/>
            </a:lvl4pPr>
            <a:lvl5pPr indent="-317500" lvl="4" marL="2286000" rtl="0" algn="ctr">
              <a:lnSpc>
                <a:spcPct val="90000"/>
              </a:lnSpc>
              <a:spcBef>
                <a:spcPts val="500"/>
              </a:spcBef>
              <a:spcAft>
                <a:spcPts val="0"/>
              </a:spcAft>
              <a:buSzPts val="1400"/>
              <a:buChar char="•"/>
              <a:defRPr/>
            </a:lvl5pPr>
            <a:lvl6pPr indent="-342900" lvl="5" marL="2743200" rtl="0" algn="ctr">
              <a:lnSpc>
                <a:spcPct val="90000"/>
              </a:lnSpc>
              <a:spcBef>
                <a:spcPts val="500"/>
              </a:spcBef>
              <a:spcAft>
                <a:spcPts val="0"/>
              </a:spcAft>
              <a:buSzPts val="1800"/>
              <a:buChar char="•"/>
              <a:defRPr/>
            </a:lvl6pPr>
            <a:lvl7pPr indent="-342900" lvl="6" marL="3200400" rtl="0" algn="ctr">
              <a:lnSpc>
                <a:spcPct val="90000"/>
              </a:lnSpc>
              <a:spcBef>
                <a:spcPts val="500"/>
              </a:spcBef>
              <a:spcAft>
                <a:spcPts val="0"/>
              </a:spcAft>
              <a:buSzPts val="1800"/>
              <a:buChar char="•"/>
              <a:defRPr/>
            </a:lvl7pPr>
            <a:lvl8pPr indent="-342900" lvl="7" marL="3657600" rtl="0" algn="ctr">
              <a:lnSpc>
                <a:spcPct val="90000"/>
              </a:lnSpc>
              <a:spcBef>
                <a:spcPts val="500"/>
              </a:spcBef>
              <a:spcAft>
                <a:spcPts val="0"/>
              </a:spcAft>
              <a:buSzPts val="1800"/>
              <a:buChar char="•"/>
              <a:defRPr/>
            </a:lvl8pPr>
            <a:lvl9pPr indent="-342900" lvl="8" marL="4114800" rtl="0" algn="ctr">
              <a:lnSpc>
                <a:spcPct val="90000"/>
              </a:lnSpc>
              <a:spcBef>
                <a:spcPts val="500"/>
              </a:spcBef>
              <a:spcAft>
                <a:spcPts val="0"/>
              </a:spcAft>
              <a:buSzPts val="1800"/>
              <a:buChar char="•"/>
              <a:defRPr/>
            </a:lvl9pPr>
          </a:lstStyle>
          <a:p/>
        </p:txBody>
      </p:sp>
      <p:pic>
        <p:nvPicPr>
          <p:cNvPr id="2625" name="Google Shape;2625;g189cf76c889_0_261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4">
  <p:cSld name="7_Title Only_3_8">
    <p:spTree>
      <p:nvGrpSpPr>
        <p:cNvPr id="226" name="Shape 226"/>
        <p:cNvGrpSpPr/>
        <p:nvPr/>
      </p:nvGrpSpPr>
      <p:grpSpPr>
        <a:xfrm>
          <a:off x="0" y="0"/>
          <a:ext cx="0" cy="0"/>
          <a:chOff x="0" y="0"/>
          <a:chExt cx="0" cy="0"/>
        </a:xfrm>
      </p:grpSpPr>
      <p:pic>
        <p:nvPicPr>
          <p:cNvPr id="227" name="Google Shape;227;g189cf76c889_0_21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28" name="Google Shape;228;g189cf76c889_0_2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9" name="Google Shape;229;g189cf76c889_0_2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30" name="Google Shape;230;g189cf76c889_0_2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31" name="Google Shape;231;g189cf76c889_0_217"/>
          <p:cNvSpPr/>
          <p:nvPr>
            <p:ph idx="2" type="pic"/>
          </p:nvPr>
        </p:nvSpPr>
        <p:spPr>
          <a:xfrm>
            <a:off x="1143000" y="1749300"/>
            <a:ext cx="4953000" cy="2136900"/>
          </a:xfrm>
          <a:prstGeom prst="rect">
            <a:avLst/>
          </a:prstGeom>
          <a:noFill/>
          <a:ln>
            <a:noFill/>
          </a:ln>
        </p:spPr>
      </p:sp>
      <p:sp>
        <p:nvSpPr>
          <p:cNvPr id="232" name="Google Shape;232;g189cf76c889_0_217"/>
          <p:cNvSpPr/>
          <p:nvPr>
            <p:ph idx="3" type="pic"/>
          </p:nvPr>
        </p:nvSpPr>
        <p:spPr>
          <a:xfrm>
            <a:off x="1143000" y="4035300"/>
            <a:ext cx="4953000" cy="2136900"/>
          </a:xfrm>
          <a:prstGeom prst="rect">
            <a:avLst/>
          </a:prstGeom>
          <a:noFill/>
          <a:ln>
            <a:noFill/>
          </a:ln>
        </p:spPr>
      </p:sp>
      <p:sp>
        <p:nvSpPr>
          <p:cNvPr id="233" name="Google Shape;233;g189cf76c889_0_217"/>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34" name="Google Shape;234;g189cf76c889_0_217"/>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5">
  <p:cSld name="7_Title Only_4_8">
    <p:spTree>
      <p:nvGrpSpPr>
        <p:cNvPr id="235" name="Shape 235"/>
        <p:cNvGrpSpPr/>
        <p:nvPr/>
      </p:nvGrpSpPr>
      <p:grpSpPr>
        <a:xfrm>
          <a:off x="0" y="0"/>
          <a:ext cx="0" cy="0"/>
          <a:chOff x="0" y="0"/>
          <a:chExt cx="0" cy="0"/>
        </a:xfrm>
      </p:grpSpPr>
      <p:pic>
        <p:nvPicPr>
          <p:cNvPr id="236" name="Google Shape;236;g189cf76c889_0_22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37" name="Google Shape;237;g189cf76c889_0_2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8" name="Google Shape;238;g189cf76c889_0_22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39" name="Google Shape;239;g189cf76c889_0_22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40" name="Google Shape;240;g189cf76c889_0_226"/>
          <p:cNvSpPr/>
          <p:nvPr>
            <p:ph idx="2" type="pic"/>
          </p:nvPr>
        </p:nvSpPr>
        <p:spPr>
          <a:xfrm>
            <a:off x="1141950" y="1673100"/>
            <a:ext cx="4953000" cy="1491600"/>
          </a:xfrm>
          <a:prstGeom prst="rect">
            <a:avLst/>
          </a:prstGeom>
          <a:noFill/>
          <a:ln>
            <a:noFill/>
          </a:ln>
        </p:spPr>
      </p:sp>
      <p:sp>
        <p:nvSpPr>
          <p:cNvPr id="241" name="Google Shape;241;g189cf76c889_0_226"/>
          <p:cNvSpPr/>
          <p:nvPr>
            <p:ph idx="3" type="pic"/>
          </p:nvPr>
        </p:nvSpPr>
        <p:spPr>
          <a:xfrm>
            <a:off x="1141950" y="3268673"/>
            <a:ext cx="4953000" cy="1491600"/>
          </a:xfrm>
          <a:prstGeom prst="rect">
            <a:avLst/>
          </a:prstGeom>
          <a:noFill/>
          <a:ln>
            <a:noFill/>
          </a:ln>
        </p:spPr>
      </p:sp>
      <p:sp>
        <p:nvSpPr>
          <p:cNvPr id="242" name="Google Shape;242;g189cf76c889_0_226"/>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3" name="Google Shape;243;g189cf76c889_0_226"/>
          <p:cNvSpPr/>
          <p:nvPr>
            <p:ph idx="4" type="pic"/>
          </p:nvPr>
        </p:nvSpPr>
        <p:spPr>
          <a:xfrm>
            <a:off x="1140900" y="4864250"/>
            <a:ext cx="4953000" cy="1491600"/>
          </a:xfrm>
          <a:prstGeom prst="rect">
            <a:avLst/>
          </a:prstGeom>
          <a:noFill/>
          <a:ln>
            <a:noFill/>
          </a:ln>
        </p:spPr>
      </p:sp>
      <p:sp>
        <p:nvSpPr>
          <p:cNvPr id="244" name="Google Shape;244;g189cf76c889_0_226"/>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245" name="Google Shape;245;g189cf76c889_0_226"/>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6">
  <p:cSld name="7_Title Only_5_8">
    <p:spTree>
      <p:nvGrpSpPr>
        <p:cNvPr id="246" name="Shape 246"/>
        <p:cNvGrpSpPr/>
        <p:nvPr/>
      </p:nvGrpSpPr>
      <p:grpSpPr>
        <a:xfrm>
          <a:off x="0" y="0"/>
          <a:ext cx="0" cy="0"/>
          <a:chOff x="0" y="0"/>
          <a:chExt cx="0" cy="0"/>
        </a:xfrm>
      </p:grpSpPr>
      <p:pic>
        <p:nvPicPr>
          <p:cNvPr id="247" name="Google Shape;247;g189cf76c889_0_23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48" name="Google Shape;248;g189cf76c889_0_23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9" name="Google Shape;249;g189cf76c889_0_23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50" name="Google Shape;250;g189cf76c889_0_23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51" name="Google Shape;251;g189cf76c889_0_237"/>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2" name="Google Shape;252;g189cf76c889_0_237"/>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53" name="Google Shape;253;g189cf76c889_0_237"/>
          <p:cNvSpPr/>
          <p:nvPr>
            <p:ph idx="3" type="pic"/>
          </p:nvPr>
        </p:nvSpPr>
        <p:spPr>
          <a:xfrm>
            <a:off x="3686431" y="1749300"/>
            <a:ext cx="2409600" cy="2136900"/>
          </a:xfrm>
          <a:prstGeom prst="rect">
            <a:avLst/>
          </a:prstGeom>
          <a:noFill/>
          <a:ln>
            <a:noFill/>
          </a:ln>
        </p:spPr>
      </p:sp>
      <p:sp>
        <p:nvSpPr>
          <p:cNvPr id="254" name="Google Shape;254;g189cf76c889_0_237"/>
          <p:cNvSpPr/>
          <p:nvPr>
            <p:ph idx="4" type="pic"/>
          </p:nvPr>
        </p:nvSpPr>
        <p:spPr>
          <a:xfrm>
            <a:off x="3686431" y="4035300"/>
            <a:ext cx="2409600" cy="2136900"/>
          </a:xfrm>
          <a:prstGeom prst="rect">
            <a:avLst/>
          </a:prstGeom>
          <a:noFill/>
          <a:ln>
            <a:noFill/>
          </a:ln>
        </p:spPr>
      </p:sp>
      <p:sp>
        <p:nvSpPr>
          <p:cNvPr id="255" name="Google Shape;255;g189cf76c889_0_237"/>
          <p:cNvSpPr/>
          <p:nvPr>
            <p:ph idx="5" type="pic"/>
          </p:nvPr>
        </p:nvSpPr>
        <p:spPr>
          <a:xfrm>
            <a:off x="1143000" y="1752600"/>
            <a:ext cx="2409600" cy="2136900"/>
          </a:xfrm>
          <a:prstGeom prst="rect">
            <a:avLst/>
          </a:prstGeom>
          <a:noFill/>
          <a:ln>
            <a:noFill/>
          </a:ln>
        </p:spPr>
      </p:sp>
      <p:sp>
        <p:nvSpPr>
          <p:cNvPr id="256" name="Google Shape;256;g189cf76c889_0_237"/>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y Flower 7">
  <p:cSld name="7_Title Only_6_8">
    <p:spTree>
      <p:nvGrpSpPr>
        <p:cNvPr id="257" name="Shape 257"/>
        <p:cNvGrpSpPr/>
        <p:nvPr/>
      </p:nvGrpSpPr>
      <p:grpSpPr>
        <a:xfrm>
          <a:off x="0" y="0"/>
          <a:ext cx="0" cy="0"/>
          <a:chOff x="0" y="0"/>
          <a:chExt cx="0" cy="0"/>
        </a:xfrm>
      </p:grpSpPr>
      <p:pic>
        <p:nvPicPr>
          <p:cNvPr id="258" name="Google Shape;258;g189cf76c889_0_24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59" name="Google Shape;259;g189cf76c889_0_24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0" name="Google Shape;260;g189cf76c889_0_24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1" name="Google Shape;261;g189cf76c889_0_24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2" name="Google Shape;262;g189cf76c889_0_248"/>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1">
  <p:cSld name="2_Title Only_1">
    <p:spTree>
      <p:nvGrpSpPr>
        <p:cNvPr id="263" name="Shape 263"/>
        <p:cNvGrpSpPr/>
        <p:nvPr/>
      </p:nvGrpSpPr>
      <p:grpSpPr>
        <a:xfrm>
          <a:off x="0" y="0"/>
          <a:ext cx="0" cy="0"/>
          <a:chOff x="0" y="0"/>
          <a:chExt cx="0" cy="0"/>
        </a:xfrm>
      </p:grpSpPr>
      <p:pic>
        <p:nvPicPr>
          <p:cNvPr id="264" name="Google Shape;264;g189cf76c889_0_25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65" name="Google Shape;265;g189cf76c889_0_2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6" name="Google Shape;266;g189cf76c889_0_2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67" name="Google Shape;267;g189cf76c889_0_2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68" name="Google Shape;268;g189cf76c889_0_254"/>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2">
  <p:cSld name="7_Title Only_1_7">
    <p:spTree>
      <p:nvGrpSpPr>
        <p:cNvPr id="269" name="Shape 269"/>
        <p:cNvGrpSpPr/>
        <p:nvPr/>
      </p:nvGrpSpPr>
      <p:grpSpPr>
        <a:xfrm>
          <a:off x="0" y="0"/>
          <a:ext cx="0" cy="0"/>
          <a:chOff x="0" y="0"/>
          <a:chExt cx="0" cy="0"/>
        </a:xfrm>
      </p:grpSpPr>
      <p:pic>
        <p:nvPicPr>
          <p:cNvPr id="270" name="Google Shape;270;g189cf76c889_0_26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71" name="Google Shape;271;g189cf76c889_0_26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72" name="Google Shape;272;g189cf76c889_0_26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73" name="Google Shape;273;g189cf76c889_0_26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74" name="Google Shape;274;g189cf76c889_0_260"/>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75" name="Google Shape;275;g189cf76c889_0_260"/>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3">
  <p:cSld name="7_Title Only_2_7">
    <p:spTree>
      <p:nvGrpSpPr>
        <p:cNvPr id="276" name="Shape 276"/>
        <p:cNvGrpSpPr/>
        <p:nvPr/>
      </p:nvGrpSpPr>
      <p:grpSpPr>
        <a:xfrm>
          <a:off x="0" y="0"/>
          <a:ext cx="0" cy="0"/>
          <a:chOff x="0" y="0"/>
          <a:chExt cx="0" cy="0"/>
        </a:xfrm>
      </p:grpSpPr>
      <p:pic>
        <p:nvPicPr>
          <p:cNvPr id="277" name="Google Shape;277;g189cf76c889_0_26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78" name="Google Shape;278;g189cf76c889_0_26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79" name="Google Shape;279;g189cf76c889_0_26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80" name="Google Shape;280;g189cf76c889_0_2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81" name="Google Shape;281;g189cf76c889_0_267"/>
          <p:cNvSpPr/>
          <p:nvPr>
            <p:ph idx="2" type="pic"/>
          </p:nvPr>
        </p:nvSpPr>
        <p:spPr>
          <a:xfrm>
            <a:off x="1122001" y="1972500"/>
            <a:ext cx="4974000" cy="4123500"/>
          </a:xfrm>
          <a:prstGeom prst="rect">
            <a:avLst/>
          </a:prstGeom>
          <a:noFill/>
          <a:ln>
            <a:noFill/>
          </a:ln>
        </p:spPr>
      </p:sp>
      <p:sp>
        <p:nvSpPr>
          <p:cNvPr id="282" name="Google Shape;282;g189cf76c889_0_267"/>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4">
  <p:cSld name="7_Title Only_3_7">
    <p:spTree>
      <p:nvGrpSpPr>
        <p:cNvPr id="283" name="Shape 283"/>
        <p:cNvGrpSpPr/>
        <p:nvPr/>
      </p:nvGrpSpPr>
      <p:grpSpPr>
        <a:xfrm>
          <a:off x="0" y="0"/>
          <a:ext cx="0" cy="0"/>
          <a:chOff x="0" y="0"/>
          <a:chExt cx="0" cy="0"/>
        </a:xfrm>
      </p:grpSpPr>
      <p:pic>
        <p:nvPicPr>
          <p:cNvPr id="284" name="Google Shape;284;g189cf76c889_0_27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85" name="Google Shape;285;g189cf76c889_0_2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6" name="Google Shape;286;g189cf76c889_0_27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87" name="Google Shape;287;g189cf76c889_0_2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88" name="Google Shape;288;g189cf76c889_0_274"/>
          <p:cNvSpPr/>
          <p:nvPr>
            <p:ph idx="2" type="pic"/>
          </p:nvPr>
        </p:nvSpPr>
        <p:spPr>
          <a:xfrm>
            <a:off x="1143000" y="1749300"/>
            <a:ext cx="4953000" cy="2136900"/>
          </a:xfrm>
          <a:prstGeom prst="rect">
            <a:avLst/>
          </a:prstGeom>
          <a:noFill/>
          <a:ln>
            <a:noFill/>
          </a:ln>
        </p:spPr>
      </p:sp>
      <p:sp>
        <p:nvSpPr>
          <p:cNvPr id="289" name="Google Shape;289;g189cf76c889_0_274"/>
          <p:cNvSpPr/>
          <p:nvPr>
            <p:ph idx="3" type="pic"/>
          </p:nvPr>
        </p:nvSpPr>
        <p:spPr>
          <a:xfrm>
            <a:off x="1143000" y="4035300"/>
            <a:ext cx="4953000" cy="2136900"/>
          </a:xfrm>
          <a:prstGeom prst="rect">
            <a:avLst/>
          </a:prstGeom>
          <a:noFill/>
          <a:ln>
            <a:noFill/>
          </a:ln>
        </p:spPr>
      </p:sp>
      <p:sp>
        <p:nvSpPr>
          <p:cNvPr id="290" name="Google Shape;290;g189cf76c889_0_27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291" name="Google Shape;291;g189cf76c889_0_27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5">
  <p:cSld name="7_Title Only_4_7">
    <p:spTree>
      <p:nvGrpSpPr>
        <p:cNvPr id="292" name="Shape 292"/>
        <p:cNvGrpSpPr/>
        <p:nvPr/>
      </p:nvGrpSpPr>
      <p:grpSpPr>
        <a:xfrm>
          <a:off x="0" y="0"/>
          <a:ext cx="0" cy="0"/>
          <a:chOff x="0" y="0"/>
          <a:chExt cx="0" cy="0"/>
        </a:xfrm>
      </p:grpSpPr>
      <p:pic>
        <p:nvPicPr>
          <p:cNvPr id="293" name="Google Shape;293;g189cf76c889_0_28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294" name="Google Shape;294;g189cf76c889_0_28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5" name="Google Shape;295;g189cf76c889_0_28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296" name="Google Shape;296;g189cf76c889_0_28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297" name="Google Shape;297;g189cf76c889_0_283"/>
          <p:cNvSpPr/>
          <p:nvPr>
            <p:ph idx="2" type="pic"/>
          </p:nvPr>
        </p:nvSpPr>
        <p:spPr>
          <a:xfrm>
            <a:off x="1141950" y="1673100"/>
            <a:ext cx="4953000" cy="1491600"/>
          </a:xfrm>
          <a:prstGeom prst="rect">
            <a:avLst/>
          </a:prstGeom>
          <a:noFill/>
          <a:ln>
            <a:noFill/>
          </a:ln>
        </p:spPr>
      </p:sp>
      <p:sp>
        <p:nvSpPr>
          <p:cNvPr id="298" name="Google Shape;298;g189cf76c889_0_283"/>
          <p:cNvSpPr/>
          <p:nvPr>
            <p:ph idx="3" type="pic"/>
          </p:nvPr>
        </p:nvSpPr>
        <p:spPr>
          <a:xfrm>
            <a:off x="1141950" y="3268673"/>
            <a:ext cx="4953000" cy="1491600"/>
          </a:xfrm>
          <a:prstGeom prst="rect">
            <a:avLst/>
          </a:prstGeom>
          <a:noFill/>
          <a:ln>
            <a:noFill/>
          </a:ln>
        </p:spPr>
      </p:sp>
      <p:sp>
        <p:nvSpPr>
          <p:cNvPr id="299" name="Google Shape;299;g189cf76c889_0_283"/>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00" name="Google Shape;300;g189cf76c889_0_283"/>
          <p:cNvSpPr/>
          <p:nvPr>
            <p:ph idx="4" type="pic"/>
          </p:nvPr>
        </p:nvSpPr>
        <p:spPr>
          <a:xfrm>
            <a:off x="1140900" y="4864250"/>
            <a:ext cx="4953000" cy="1491600"/>
          </a:xfrm>
          <a:prstGeom prst="rect">
            <a:avLst/>
          </a:prstGeom>
          <a:noFill/>
          <a:ln>
            <a:noFill/>
          </a:ln>
        </p:spPr>
      </p:sp>
      <p:sp>
        <p:nvSpPr>
          <p:cNvPr id="301" name="Google Shape;301;g189cf76c889_0_283"/>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02" name="Google Shape;302;g189cf76c889_0_283"/>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_Intro 3">
  <p:cSld name="Blank_1">
    <p:spTree>
      <p:nvGrpSpPr>
        <p:cNvPr id="26" name="Shape 26"/>
        <p:cNvGrpSpPr/>
        <p:nvPr/>
      </p:nvGrpSpPr>
      <p:grpSpPr>
        <a:xfrm>
          <a:off x="0" y="0"/>
          <a:ext cx="0" cy="0"/>
          <a:chOff x="0" y="0"/>
          <a:chExt cx="0" cy="0"/>
        </a:xfrm>
      </p:grpSpPr>
      <p:pic>
        <p:nvPicPr>
          <p:cNvPr id="27" name="Google Shape;27;g189cf76c889_0_17"/>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28" name="Google Shape;28;g189cf76c889_0_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g189cf76c889_0_17"/>
          <p:cNvSpPr txBox="1"/>
          <p:nvPr>
            <p:ph type="title"/>
          </p:nvPr>
        </p:nvSpPr>
        <p:spPr>
          <a:xfrm>
            <a:off x="385501" y="365125"/>
            <a:ext cx="67011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0" name="Google Shape;30;g189cf76c889_0_17"/>
          <p:cNvSpPr txBox="1"/>
          <p:nvPr>
            <p:ph idx="1" type="body"/>
          </p:nvPr>
        </p:nvSpPr>
        <p:spPr>
          <a:xfrm>
            <a:off x="385500" y="1690825"/>
            <a:ext cx="3348300" cy="46656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1" name="Google Shape;31;g189cf76c889_0_17"/>
          <p:cNvSpPr txBox="1"/>
          <p:nvPr>
            <p:ph idx="2" type="body"/>
          </p:nvPr>
        </p:nvSpPr>
        <p:spPr>
          <a:xfrm>
            <a:off x="3733800" y="1690825"/>
            <a:ext cx="3348300" cy="46656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6">
  <p:cSld name="7_Title Only_5_7">
    <p:spTree>
      <p:nvGrpSpPr>
        <p:cNvPr id="303" name="Shape 303"/>
        <p:cNvGrpSpPr/>
        <p:nvPr/>
      </p:nvGrpSpPr>
      <p:grpSpPr>
        <a:xfrm>
          <a:off x="0" y="0"/>
          <a:ext cx="0" cy="0"/>
          <a:chOff x="0" y="0"/>
          <a:chExt cx="0" cy="0"/>
        </a:xfrm>
      </p:grpSpPr>
      <p:pic>
        <p:nvPicPr>
          <p:cNvPr id="304" name="Google Shape;304;g189cf76c889_0_29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05" name="Google Shape;305;g189cf76c889_0_29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06" name="Google Shape;306;g189cf76c889_0_29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07" name="Google Shape;307;g189cf76c889_0_29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08" name="Google Shape;308;g189cf76c889_0_294"/>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09" name="Google Shape;309;g189cf76c889_0_294"/>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10" name="Google Shape;310;g189cf76c889_0_294"/>
          <p:cNvSpPr/>
          <p:nvPr>
            <p:ph idx="3" type="pic"/>
          </p:nvPr>
        </p:nvSpPr>
        <p:spPr>
          <a:xfrm>
            <a:off x="3686431" y="1749300"/>
            <a:ext cx="2409600" cy="2136900"/>
          </a:xfrm>
          <a:prstGeom prst="rect">
            <a:avLst/>
          </a:prstGeom>
          <a:noFill/>
          <a:ln>
            <a:noFill/>
          </a:ln>
        </p:spPr>
      </p:sp>
      <p:sp>
        <p:nvSpPr>
          <p:cNvPr id="311" name="Google Shape;311;g189cf76c889_0_294"/>
          <p:cNvSpPr/>
          <p:nvPr>
            <p:ph idx="4" type="pic"/>
          </p:nvPr>
        </p:nvSpPr>
        <p:spPr>
          <a:xfrm>
            <a:off x="3686431" y="4035300"/>
            <a:ext cx="2409600" cy="2136900"/>
          </a:xfrm>
          <a:prstGeom prst="rect">
            <a:avLst/>
          </a:prstGeom>
          <a:noFill/>
          <a:ln>
            <a:noFill/>
          </a:ln>
        </p:spPr>
      </p:sp>
      <p:sp>
        <p:nvSpPr>
          <p:cNvPr id="312" name="Google Shape;312;g189cf76c889_0_294"/>
          <p:cNvSpPr/>
          <p:nvPr>
            <p:ph idx="5" type="pic"/>
          </p:nvPr>
        </p:nvSpPr>
        <p:spPr>
          <a:xfrm>
            <a:off x="1143000" y="1752600"/>
            <a:ext cx="2409600" cy="2136900"/>
          </a:xfrm>
          <a:prstGeom prst="rect">
            <a:avLst/>
          </a:prstGeom>
          <a:noFill/>
          <a:ln>
            <a:noFill/>
          </a:ln>
        </p:spPr>
      </p:sp>
      <p:sp>
        <p:nvSpPr>
          <p:cNvPr id="313" name="Google Shape;313;g189cf76c889_0_294"/>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Flower 7">
  <p:cSld name="7_Title Only_6_7">
    <p:spTree>
      <p:nvGrpSpPr>
        <p:cNvPr id="314" name="Shape 314"/>
        <p:cNvGrpSpPr/>
        <p:nvPr/>
      </p:nvGrpSpPr>
      <p:grpSpPr>
        <a:xfrm>
          <a:off x="0" y="0"/>
          <a:ext cx="0" cy="0"/>
          <a:chOff x="0" y="0"/>
          <a:chExt cx="0" cy="0"/>
        </a:xfrm>
      </p:grpSpPr>
      <p:pic>
        <p:nvPicPr>
          <p:cNvPr id="315" name="Google Shape;315;g189cf76c889_0_30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16" name="Google Shape;316;g189cf76c889_0_30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17" name="Google Shape;317;g189cf76c889_0_30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18" name="Google Shape;318;g189cf76c889_0_30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19" name="Google Shape;319;g189cf76c889_0_305"/>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1">
  <p:cSld name="8_Title Only_1">
    <p:spTree>
      <p:nvGrpSpPr>
        <p:cNvPr id="320" name="Shape 320"/>
        <p:cNvGrpSpPr/>
        <p:nvPr/>
      </p:nvGrpSpPr>
      <p:grpSpPr>
        <a:xfrm>
          <a:off x="0" y="0"/>
          <a:ext cx="0" cy="0"/>
          <a:chOff x="0" y="0"/>
          <a:chExt cx="0" cy="0"/>
        </a:xfrm>
      </p:grpSpPr>
      <p:pic>
        <p:nvPicPr>
          <p:cNvPr id="321" name="Google Shape;321;g189cf76c889_0_31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22" name="Google Shape;322;g189cf76c889_0_3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3" name="Google Shape;323;g189cf76c889_0_31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24" name="Google Shape;324;g189cf76c889_0_3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25" name="Google Shape;325;g189cf76c889_0_31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2">
  <p:cSld name="7_Title Only_1_6">
    <p:spTree>
      <p:nvGrpSpPr>
        <p:cNvPr id="326" name="Shape 326"/>
        <p:cNvGrpSpPr/>
        <p:nvPr/>
      </p:nvGrpSpPr>
      <p:grpSpPr>
        <a:xfrm>
          <a:off x="0" y="0"/>
          <a:ext cx="0" cy="0"/>
          <a:chOff x="0" y="0"/>
          <a:chExt cx="0" cy="0"/>
        </a:xfrm>
      </p:grpSpPr>
      <p:pic>
        <p:nvPicPr>
          <p:cNvPr id="327" name="Google Shape;327;g189cf76c889_0_31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28" name="Google Shape;328;g189cf76c889_0_3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9" name="Google Shape;329;g189cf76c889_0_31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30" name="Google Shape;330;g189cf76c889_0_3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31" name="Google Shape;331;g189cf76c889_0_317"/>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32" name="Google Shape;332;g189cf76c889_0_317"/>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3">
  <p:cSld name="7_Title Only_2_6">
    <p:spTree>
      <p:nvGrpSpPr>
        <p:cNvPr id="333" name="Shape 333"/>
        <p:cNvGrpSpPr/>
        <p:nvPr/>
      </p:nvGrpSpPr>
      <p:grpSpPr>
        <a:xfrm>
          <a:off x="0" y="0"/>
          <a:ext cx="0" cy="0"/>
          <a:chOff x="0" y="0"/>
          <a:chExt cx="0" cy="0"/>
        </a:xfrm>
      </p:grpSpPr>
      <p:pic>
        <p:nvPicPr>
          <p:cNvPr id="334" name="Google Shape;334;g189cf76c889_0_32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35" name="Google Shape;335;g189cf76c889_0_3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36" name="Google Shape;336;g189cf76c889_0_32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37" name="Google Shape;337;g189cf76c889_0_3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38" name="Google Shape;338;g189cf76c889_0_324"/>
          <p:cNvSpPr/>
          <p:nvPr>
            <p:ph idx="2" type="pic"/>
          </p:nvPr>
        </p:nvSpPr>
        <p:spPr>
          <a:xfrm>
            <a:off x="1122001" y="1972500"/>
            <a:ext cx="4974000" cy="4123500"/>
          </a:xfrm>
          <a:prstGeom prst="rect">
            <a:avLst/>
          </a:prstGeom>
          <a:noFill/>
          <a:ln>
            <a:noFill/>
          </a:ln>
        </p:spPr>
      </p:sp>
      <p:sp>
        <p:nvSpPr>
          <p:cNvPr id="339" name="Google Shape;339;g189cf76c889_0_324"/>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4">
  <p:cSld name="7_Title Only_3_6">
    <p:spTree>
      <p:nvGrpSpPr>
        <p:cNvPr id="340" name="Shape 340"/>
        <p:cNvGrpSpPr/>
        <p:nvPr/>
      </p:nvGrpSpPr>
      <p:grpSpPr>
        <a:xfrm>
          <a:off x="0" y="0"/>
          <a:ext cx="0" cy="0"/>
          <a:chOff x="0" y="0"/>
          <a:chExt cx="0" cy="0"/>
        </a:xfrm>
      </p:grpSpPr>
      <p:pic>
        <p:nvPicPr>
          <p:cNvPr id="341" name="Google Shape;341;g189cf76c889_0_33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42" name="Google Shape;342;g189cf76c889_0_3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43" name="Google Shape;343;g189cf76c889_0_3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44" name="Google Shape;344;g189cf76c889_0_3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45" name="Google Shape;345;g189cf76c889_0_331"/>
          <p:cNvSpPr/>
          <p:nvPr>
            <p:ph idx="2" type="pic"/>
          </p:nvPr>
        </p:nvSpPr>
        <p:spPr>
          <a:xfrm>
            <a:off x="1143000" y="1749300"/>
            <a:ext cx="4953000" cy="2136900"/>
          </a:xfrm>
          <a:prstGeom prst="rect">
            <a:avLst/>
          </a:prstGeom>
          <a:noFill/>
          <a:ln>
            <a:noFill/>
          </a:ln>
        </p:spPr>
      </p:sp>
      <p:sp>
        <p:nvSpPr>
          <p:cNvPr id="346" name="Google Shape;346;g189cf76c889_0_331"/>
          <p:cNvSpPr/>
          <p:nvPr>
            <p:ph idx="3" type="pic"/>
          </p:nvPr>
        </p:nvSpPr>
        <p:spPr>
          <a:xfrm>
            <a:off x="1143000" y="4035300"/>
            <a:ext cx="4953000" cy="2136900"/>
          </a:xfrm>
          <a:prstGeom prst="rect">
            <a:avLst/>
          </a:prstGeom>
          <a:noFill/>
          <a:ln>
            <a:noFill/>
          </a:ln>
        </p:spPr>
      </p:sp>
      <p:sp>
        <p:nvSpPr>
          <p:cNvPr id="347" name="Google Shape;347;g189cf76c889_0_331"/>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48" name="Google Shape;348;g189cf76c889_0_331"/>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5">
  <p:cSld name="7_Title Only_4_6">
    <p:spTree>
      <p:nvGrpSpPr>
        <p:cNvPr id="349" name="Shape 349"/>
        <p:cNvGrpSpPr/>
        <p:nvPr/>
      </p:nvGrpSpPr>
      <p:grpSpPr>
        <a:xfrm>
          <a:off x="0" y="0"/>
          <a:ext cx="0" cy="0"/>
          <a:chOff x="0" y="0"/>
          <a:chExt cx="0" cy="0"/>
        </a:xfrm>
      </p:grpSpPr>
      <p:pic>
        <p:nvPicPr>
          <p:cNvPr id="350" name="Google Shape;350;g189cf76c889_0_34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51" name="Google Shape;351;g189cf76c889_0_34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g189cf76c889_0_34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53" name="Google Shape;353;g189cf76c889_0_34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54" name="Google Shape;354;g189cf76c889_0_340"/>
          <p:cNvSpPr/>
          <p:nvPr>
            <p:ph idx="2" type="pic"/>
          </p:nvPr>
        </p:nvSpPr>
        <p:spPr>
          <a:xfrm>
            <a:off x="1141950" y="1673100"/>
            <a:ext cx="4953000" cy="1491600"/>
          </a:xfrm>
          <a:prstGeom prst="rect">
            <a:avLst/>
          </a:prstGeom>
          <a:noFill/>
          <a:ln>
            <a:noFill/>
          </a:ln>
        </p:spPr>
      </p:sp>
      <p:sp>
        <p:nvSpPr>
          <p:cNvPr id="355" name="Google Shape;355;g189cf76c889_0_340"/>
          <p:cNvSpPr/>
          <p:nvPr>
            <p:ph idx="3" type="pic"/>
          </p:nvPr>
        </p:nvSpPr>
        <p:spPr>
          <a:xfrm>
            <a:off x="1141950" y="3268673"/>
            <a:ext cx="4953000" cy="1491600"/>
          </a:xfrm>
          <a:prstGeom prst="rect">
            <a:avLst/>
          </a:prstGeom>
          <a:noFill/>
          <a:ln>
            <a:noFill/>
          </a:ln>
        </p:spPr>
      </p:sp>
      <p:sp>
        <p:nvSpPr>
          <p:cNvPr id="356" name="Google Shape;356;g189cf76c889_0_340"/>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57" name="Google Shape;357;g189cf76c889_0_340"/>
          <p:cNvSpPr/>
          <p:nvPr>
            <p:ph idx="4" type="pic"/>
          </p:nvPr>
        </p:nvSpPr>
        <p:spPr>
          <a:xfrm>
            <a:off x="1140900" y="4864250"/>
            <a:ext cx="4953000" cy="1491600"/>
          </a:xfrm>
          <a:prstGeom prst="rect">
            <a:avLst/>
          </a:prstGeom>
          <a:noFill/>
          <a:ln>
            <a:noFill/>
          </a:ln>
        </p:spPr>
      </p:sp>
      <p:sp>
        <p:nvSpPr>
          <p:cNvPr id="358" name="Google Shape;358;g189cf76c889_0_340"/>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359" name="Google Shape;359;g189cf76c889_0_340"/>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6">
  <p:cSld name="7_Title Only_5_6">
    <p:spTree>
      <p:nvGrpSpPr>
        <p:cNvPr id="360" name="Shape 360"/>
        <p:cNvGrpSpPr/>
        <p:nvPr/>
      </p:nvGrpSpPr>
      <p:grpSpPr>
        <a:xfrm>
          <a:off x="0" y="0"/>
          <a:ext cx="0" cy="0"/>
          <a:chOff x="0" y="0"/>
          <a:chExt cx="0" cy="0"/>
        </a:xfrm>
      </p:grpSpPr>
      <p:pic>
        <p:nvPicPr>
          <p:cNvPr id="361" name="Google Shape;361;g189cf76c889_0_35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62" name="Google Shape;362;g189cf76c889_0_35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63" name="Google Shape;363;g189cf76c889_0_35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64" name="Google Shape;364;g189cf76c889_0_35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65" name="Google Shape;365;g189cf76c889_0_351"/>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66" name="Google Shape;366;g189cf76c889_0_351"/>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367" name="Google Shape;367;g189cf76c889_0_351"/>
          <p:cNvSpPr/>
          <p:nvPr>
            <p:ph idx="3" type="pic"/>
          </p:nvPr>
        </p:nvSpPr>
        <p:spPr>
          <a:xfrm>
            <a:off x="3686431" y="1749300"/>
            <a:ext cx="2409600" cy="2136900"/>
          </a:xfrm>
          <a:prstGeom prst="rect">
            <a:avLst/>
          </a:prstGeom>
          <a:noFill/>
          <a:ln>
            <a:noFill/>
          </a:ln>
        </p:spPr>
      </p:sp>
      <p:sp>
        <p:nvSpPr>
          <p:cNvPr id="368" name="Google Shape;368;g189cf76c889_0_351"/>
          <p:cNvSpPr/>
          <p:nvPr>
            <p:ph idx="4" type="pic"/>
          </p:nvPr>
        </p:nvSpPr>
        <p:spPr>
          <a:xfrm>
            <a:off x="3686431" y="4035300"/>
            <a:ext cx="2409600" cy="2136900"/>
          </a:xfrm>
          <a:prstGeom prst="rect">
            <a:avLst/>
          </a:prstGeom>
          <a:noFill/>
          <a:ln>
            <a:noFill/>
          </a:ln>
        </p:spPr>
      </p:sp>
      <p:sp>
        <p:nvSpPr>
          <p:cNvPr id="369" name="Google Shape;369;g189cf76c889_0_351"/>
          <p:cNvSpPr/>
          <p:nvPr>
            <p:ph idx="5" type="pic"/>
          </p:nvPr>
        </p:nvSpPr>
        <p:spPr>
          <a:xfrm>
            <a:off x="1143000" y="1752600"/>
            <a:ext cx="2409600" cy="2136900"/>
          </a:xfrm>
          <a:prstGeom prst="rect">
            <a:avLst/>
          </a:prstGeom>
          <a:noFill/>
          <a:ln>
            <a:noFill/>
          </a:ln>
        </p:spPr>
      </p:sp>
      <p:sp>
        <p:nvSpPr>
          <p:cNvPr id="370" name="Google Shape;370;g189cf76c889_0_351"/>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lower 7">
  <p:cSld name="7_Title Only_6_6">
    <p:spTree>
      <p:nvGrpSpPr>
        <p:cNvPr id="371" name="Shape 371"/>
        <p:cNvGrpSpPr/>
        <p:nvPr/>
      </p:nvGrpSpPr>
      <p:grpSpPr>
        <a:xfrm>
          <a:off x="0" y="0"/>
          <a:ext cx="0" cy="0"/>
          <a:chOff x="0" y="0"/>
          <a:chExt cx="0" cy="0"/>
        </a:xfrm>
      </p:grpSpPr>
      <p:pic>
        <p:nvPicPr>
          <p:cNvPr id="372" name="Google Shape;372;g189cf76c889_0_36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73" name="Google Shape;373;g189cf76c889_0_36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74" name="Google Shape;374;g189cf76c889_0_36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75" name="Google Shape;375;g189cf76c889_0_3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76" name="Google Shape;376;g189cf76c889_0_362"/>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1">
  <p:cSld name="3_Title Only_1">
    <p:spTree>
      <p:nvGrpSpPr>
        <p:cNvPr id="377" name="Shape 377"/>
        <p:cNvGrpSpPr/>
        <p:nvPr/>
      </p:nvGrpSpPr>
      <p:grpSpPr>
        <a:xfrm>
          <a:off x="0" y="0"/>
          <a:ext cx="0" cy="0"/>
          <a:chOff x="0" y="0"/>
          <a:chExt cx="0" cy="0"/>
        </a:xfrm>
      </p:grpSpPr>
      <p:pic>
        <p:nvPicPr>
          <p:cNvPr id="378" name="Google Shape;378;g189cf76c889_0_36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79" name="Google Shape;379;g189cf76c889_0_3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g189cf76c889_0_36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81" name="Google Shape;381;g189cf76c889_0_3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82" name="Google Shape;382;g189cf76c889_0_368"/>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0">
  <p:cSld name="1_Title Only_1_5_1">
    <p:spTree>
      <p:nvGrpSpPr>
        <p:cNvPr id="32" name="Shape 32"/>
        <p:cNvGrpSpPr/>
        <p:nvPr/>
      </p:nvGrpSpPr>
      <p:grpSpPr>
        <a:xfrm>
          <a:off x="0" y="0"/>
          <a:ext cx="0" cy="0"/>
          <a:chOff x="0" y="0"/>
          <a:chExt cx="0" cy="0"/>
        </a:xfrm>
      </p:grpSpPr>
      <p:sp>
        <p:nvSpPr>
          <p:cNvPr id="33" name="Google Shape;33;g189cf76c889_0_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g189cf76c889_0_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pic>
        <p:nvPicPr>
          <p:cNvPr id="35" name="Google Shape;35;g189cf76c889_0_23"/>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2">
  <p:cSld name="7_Title Only_1_5">
    <p:spTree>
      <p:nvGrpSpPr>
        <p:cNvPr id="383" name="Shape 383"/>
        <p:cNvGrpSpPr/>
        <p:nvPr/>
      </p:nvGrpSpPr>
      <p:grpSpPr>
        <a:xfrm>
          <a:off x="0" y="0"/>
          <a:ext cx="0" cy="0"/>
          <a:chOff x="0" y="0"/>
          <a:chExt cx="0" cy="0"/>
        </a:xfrm>
      </p:grpSpPr>
      <p:pic>
        <p:nvPicPr>
          <p:cNvPr id="384" name="Google Shape;384;g189cf76c889_0_37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85" name="Google Shape;385;g189cf76c889_0_37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g189cf76c889_0_37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87" name="Google Shape;387;g189cf76c889_0_37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88" name="Google Shape;388;g189cf76c889_0_37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89" name="Google Shape;389;g189cf76c889_0_37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3">
  <p:cSld name="7_Title Only_2_5">
    <p:spTree>
      <p:nvGrpSpPr>
        <p:cNvPr id="390" name="Shape 390"/>
        <p:cNvGrpSpPr/>
        <p:nvPr/>
      </p:nvGrpSpPr>
      <p:grpSpPr>
        <a:xfrm>
          <a:off x="0" y="0"/>
          <a:ext cx="0" cy="0"/>
          <a:chOff x="0" y="0"/>
          <a:chExt cx="0" cy="0"/>
        </a:xfrm>
      </p:grpSpPr>
      <p:pic>
        <p:nvPicPr>
          <p:cNvPr id="391" name="Google Shape;391;g189cf76c889_0_38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92" name="Google Shape;392;g189cf76c889_0_38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93" name="Google Shape;393;g189cf76c889_0_38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394" name="Google Shape;394;g189cf76c889_0_3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395" name="Google Shape;395;g189cf76c889_0_381"/>
          <p:cNvSpPr/>
          <p:nvPr>
            <p:ph idx="2" type="pic"/>
          </p:nvPr>
        </p:nvSpPr>
        <p:spPr>
          <a:xfrm>
            <a:off x="1122001" y="1972500"/>
            <a:ext cx="4974000" cy="4123500"/>
          </a:xfrm>
          <a:prstGeom prst="rect">
            <a:avLst/>
          </a:prstGeom>
          <a:noFill/>
          <a:ln>
            <a:noFill/>
          </a:ln>
        </p:spPr>
      </p:sp>
      <p:sp>
        <p:nvSpPr>
          <p:cNvPr id="396" name="Google Shape;396;g189cf76c889_0_381"/>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4">
  <p:cSld name="7_Title Only_3_5">
    <p:spTree>
      <p:nvGrpSpPr>
        <p:cNvPr id="397" name="Shape 397"/>
        <p:cNvGrpSpPr/>
        <p:nvPr/>
      </p:nvGrpSpPr>
      <p:grpSpPr>
        <a:xfrm>
          <a:off x="0" y="0"/>
          <a:ext cx="0" cy="0"/>
          <a:chOff x="0" y="0"/>
          <a:chExt cx="0" cy="0"/>
        </a:xfrm>
      </p:grpSpPr>
      <p:pic>
        <p:nvPicPr>
          <p:cNvPr id="398" name="Google Shape;398;g189cf76c889_0_38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399" name="Google Shape;399;g189cf76c889_0_3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00" name="Google Shape;400;g189cf76c889_0_38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01" name="Google Shape;401;g189cf76c889_0_38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02" name="Google Shape;402;g189cf76c889_0_388"/>
          <p:cNvSpPr/>
          <p:nvPr>
            <p:ph idx="2" type="pic"/>
          </p:nvPr>
        </p:nvSpPr>
        <p:spPr>
          <a:xfrm>
            <a:off x="1143000" y="1749300"/>
            <a:ext cx="4953000" cy="2136900"/>
          </a:xfrm>
          <a:prstGeom prst="rect">
            <a:avLst/>
          </a:prstGeom>
          <a:noFill/>
          <a:ln>
            <a:noFill/>
          </a:ln>
        </p:spPr>
      </p:sp>
      <p:sp>
        <p:nvSpPr>
          <p:cNvPr id="403" name="Google Shape;403;g189cf76c889_0_388"/>
          <p:cNvSpPr/>
          <p:nvPr>
            <p:ph idx="3" type="pic"/>
          </p:nvPr>
        </p:nvSpPr>
        <p:spPr>
          <a:xfrm>
            <a:off x="1143000" y="4035300"/>
            <a:ext cx="4953000" cy="2136900"/>
          </a:xfrm>
          <a:prstGeom prst="rect">
            <a:avLst/>
          </a:prstGeom>
          <a:noFill/>
          <a:ln>
            <a:noFill/>
          </a:ln>
        </p:spPr>
      </p:sp>
      <p:sp>
        <p:nvSpPr>
          <p:cNvPr id="404" name="Google Shape;404;g189cf76c889_0_38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05" name="Google Shape;405;g189cf76c889_0_388"/>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5">
  <p:cSld name="7_Title Only_4_5">
    <p:spTree>
      <p:nvGrpSpPr>
        <p:cNvPr id="406" name="Shape 406"/>
        <p:cNvGrpSpPr/>
        <p:nvPr/>
      </p:nvGrpSpPr>
      <p:grpSpPr>
        <a:xfrm>
          <a:off x="0" y="0"/>
          <a:ext cx="0" cy="0"/>
          <a:chOff x="0" y="0"/>
          <a:chExt cx="0" cy="0"/>
        </a:xfrm>
      </p:grpSpPr>
      <p:pic>
        <p:nvPicPr>
          <p:cNvPr id="407" name="Google Shape;407;g189cf76c889_0_39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08" name="Google Shape;408;g189cf76c889_0_39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g189cf76c889_0_39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10" name="Google Shape;410;g189cf76c889_0_3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11" name="Google Shape;411;g189cf76c889_0_397"/>
          <p:cNvSpPr/>
          <p:nvPr>
            <p:ph idx="2" type="pic"/>
          </p:nvPr>
        </p:nvSpPr>
        <p:spPr>
          <a:xfrm>
            <a:off x="1141950" y="1673100"/>
            <a:ext cx="4953000" cy="1491600"/>
          </a:xfrm>
          <a:prstGeom prst="rect">
            <a:avLst/>
          </a:prstGeom>
          <a:noFill/>
          <a:ln>
            <a:noFill/>
          </a:ln>
        </p:spPr>
      </p:sp>
      <p:sp>
        <p:nvSpPr>
          <p:cNvPr id="412" name="Google Shape;412;g189cf76c889_0_397"/>
          <p:cNvSpPr/>
          <p:nvPr>
            <p:ph idx="3" type="pic"/>
          </p:nvPr>
        </p:nvSpPr>
        <p:spPr>
          <a:xfrm>
            <a:off x="1141950" y="3268673"/>
            <a:ext cx="4953000" cy="1491600"/>
          </a:xfrm>
          <a:prstGeom prst="rect">
            <a:avLst/>
          </a:prstGeom>
          <a:noFill/>
          <a:ln>
            <a:noFill/>
          </a:ln>
        </p:spPr>
      </p:sp>
      <p:sp>
        <p:nvSpPr>
          <p:cNvPr id="413" name="Google Shape;413;g189cf76c889_0_39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14" name="Google Shape;414;g189cf76c889_0_397"/>
          <p:cNvSpPr/>
          <p:nvPr>
            <p:ph idx="4" type="pic"/>
          </p:nvPr>
        </p:nvSpPr>
        <p:spPr>
          <a:xfrm>
            <a:off x="1140900" y="4864250"/>
            <a:ext cx="4953000" cy="1491600"/>
          </a:xfrm>
          <a:prstGeom prst="rect">
            <a:avLst/>
          </a:prstGeom>
          <a:noFill/>
          <a:ln>
            <a:noFill/>
          </a:ln>
        </p:spPr>
      </p:sp>
      <p:sp>
        <p:nvSpPr>
          <p:cNvPr id="415" name="Google Shape;415;g189cf76c889_0_39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16" name="Google Shape;416;g189cf76c889_0_39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6">
  <p:cSld name="7_Title Only_5_5">
    <p:spTree>
      <p:nvGrpSpPr>
        <p:cNvPr id="417" name="Shape 417"/>
        <p:cNvGrpSpPr/>
        <p:nvPr/>
      </p:nvGrpSpPr>
      <p:grpSpPr>
        <a:xfrm>
          <a:off x="0" y="0"/>
          <a:ext cx="0" cy="0"/>
          <a:chOff x="0" y="0"/>
          <a:chExt cx="0" cy="0"/>
        </a:xfrm>
      </p:grpSpPr>
      <p:pic>
        <p:nvPicPr>
          <p:cNvPr id="418" name="Google Shape;418;g189cf76c889_0_40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19" name="Google Shape;419;g189cf76c889_0_40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20" name="Google Shape;420;g189cf76c889_0_40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21" name="Google Shape;421;g189cf76c889_0_40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22" name="Google Shape;422;g189cf76c889_0_40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23" name="Google Shape;423;g189cf76c889_0_40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24" name="Google Shape;424;g189cf76c889_0_408"/>
          <p:cNvSpPr/>
          <p:nvPr>
            <p:ph idx="3" type="pic"/>
          </p:nvPr>
        </p:nvSpPr>
        <p:spPr>
          <a:xfrm>
            <a:off x="3686431" y="1749300"/>
            <a:ext cx="2409600" cy="2136900"/>
          </a:xfrm>
          <a:prstGeom prst="rect">
            <a:avLst/>
          </a:prstGeom>
          <a:noFill/>
          <a:ln>
            <a:noFill/>
          </a:ln>
        </p:spPr>
      </p:sp>
      <p:sp>
        <p:nvSpPr>
          <p:cNvPr id="425" name="Google Shape;425;g189cf76c889_0_408"/>
          <p:cNvSpPr/>
          <p:nvPr>
            <p:ph idx="4" type="pic"/>
          </p:nvPr>
        </p:nvSpPr>
        <p:spPr>
          <a:xfrm>
            <a:off x="3686431" y="4035300"/>
            <a:ext cx="2409600" cy="2136900"/>
          </a:xfrm>
          <a:prstGeom prst="rect">
            <a:avLst/>
          </a:prstGeom>
          <a:noFill/>
          <a:ln>
            <a:noFill/>
          </a:ln>
        </p:spPr>
      </p:sp>
      <p:sp>
        <p:nvSpPr>
          <p:cNvPr id="426" name="Google Shape;426;g189cf76c889_0_408"/>
          <p:cNvSpPr/>
          <p:nvPr>
            <p:ph idx="5" type="pic"/>
          </p:nvPr>
        </p:nvSpPr>
        <p:spPr>
          <a:xfrm>
            <a:off x="1143000" y="1752600"/>
            <a:ext cx="2409600" cy="2136900"/>
          </a:xfrm>
          <a:prstGeom prst="rect">
            <a:avLst/>
          </a:prstGeom>
          <a:noFill/>
          <a:ln>
            <a:noFill/>
          </a:ln>
        </p:spPr>
      </p:sp>
      <p:sp>
        <p:nvSpPr>
          <p:cNvPr id="427" name="Google Shape;427;g189cf76c889_0_408"/>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lower 7">
  <p:cSld name="7_Title Only_6_5">
    <p:spTree>
      <p:nvGrpSpPr>
        <p:cNvPr id="428" name="Shape 428"/>
        <p:cNvGrpSpPr/>
        <p:nvPr/>
      </p:nvGrpSpPr>
      <p:grpSpPr>
        <a:xfrm>
          <a:off x="0" y="0"/>
          <a:ext cx="0" cy="0"/>
          <a:chOff x="0" y="0"/>
          <a:chExt cx="0" cy="0"/>
        </a:xfrm>
      </p:grpSpPr>
      <p:pic>
        <p:nvPicPr>
          <p:cNvPr id="429" name="Google Shape;429;g189cf76c889_0_41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30" name="Google Shape;430;g189cf76c889_0_41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1" name="Google Shape;431;g189cf76c889_0_41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32" name="Google Shape;432;g189cf76c889_0_41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33" name="Google Shape;433;g189cf76c889_0_419"/>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1">
  <p:cSld name="6_Title Only_1">
    <p:spTree>
      <p:nvGrpSpPr>
        <p:cNvPr id="434" name="Shape 434"/>
        <p:cNvGrpSpPr/>
        <p:nvPr/>
      </p:nvGrpSpPr>
      <p:grpSpPr>
        <a:xfrm>
          <a:off x="0" y="0"/>
          <a:ext cx="0" cy="0"/>
          <a:chOff x="0" y="0"/>
          <a:chExt cx="0" cy="0"/>
        </a:xfrm>
      </p:grpSpPr>
      <p:pic>
        <p:nvPicPr>
          <p:cNvPr id="435" name="Google Shape;435;g189cf76c889_0_42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36" name="Google Shape;436;g189cf76c889_0_4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7" name="Google Shape;437;g189cf76c889_0_42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38" name="Google Shape;438;g189cf76c889_0_4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39" name="Google Shape;439;g189cf76c889_0_425"/>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2">
  <p:cSld name="7_Title Only_1_4">
    <p:spTree>
      <p:nvGrpSpPr>
        <p:cNvPr id="440" name="Shape 440"/>
        <p:cNvGrpSpPr/>
        <p:nvPr/>
      </p:nvGrpSpPr>
      <p:grpSpPr>
        <a:xfrm>
          <a:off x="0" y="0"/>
          <a:ext cx="0" cy="0"/>
          <a:chOff x="0" y="0"/>
          <a:chExt cx="0" cy="0"/>
        </a:xfrm>
      </p:grpSpPr>
      <p:pic>
        <p:nvPicPr>
          <p:cNvPr id="441" name="Google Shape;441;g189cf76c889_0_43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42" name="Google Shape;442;g189cf76c889_0_4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43" name="Google Shape;443;g189cf76c889_0_43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44" name="Google Shape;444;g189cf76c889_0_43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45" name="Google Shape;445;g189cf76c889_0_431"/>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46" name="Google Shape;446;g189cf76c889_0_431"/>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3">
  <p:cSld name="7_Title Only_2_4">
    <p:spTree>
      <p:nvGrpSpPr>
        <p:cNvPr id="447" name="Shape 447"/>
        <p:cNvGrpSpPr/>
        <p:nvPr/>
      </p:nvGrpSpPr>
      <p:grpSpPr>
        <a:xfrm>
          <a:off x="0" y="0"/>
          <a:ext cx="0" cy="0"/>
          <a:chOff x="0" y="0"/>
          <a:chExt cx="0" cy="0"/>
        </a:xfrm>
      </p:grpSpPr>
      <p:pic>
        <p:nvPicPr>
          <p:cNvPr id="448" name="Google Shape;448;g189cf76c889_0_43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49" name="Google Shape;449;g189cf76c889_0_4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0" name="Google Shape;450;g189cf76c889_0_43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51" name="Google Shape;451;g189cf76c889_0_4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52" name="Google Shape;452;g189cf76c889_0_438"/>
          <p:cNvSpPr/>
          <p:nvPr>
            <p:ph idx="2" type="pic"/>
          </p:nvPr>
        </p:nvSpPr>
        <p:spPr>
          <a:xfrm>
            <a:off x="1122001" y="1972500"/>
            <a:ext cx="4974000" cy="4123500"/>
          </a:xfrm>
          <a:prstGeom prst="rect">
            <a:avLst/>
          </a:prstGeom>
          <a:noFill/>
          <a:ln>
            <a:noFill/>
          </a:ln>
        </p:spPr>
      </p:sp>
      <p:sp>
        <p:nvSpPr>
          <p:cNvPr id="453" name="Google Shape;453;g189cf76c889_0_43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4">
  <p:cSld name="7_Title Only_3_4">
    <p:spTree>
      <p:nvGrpSpPr>
        <p:cNvPr id="454" name="Shape 454"/>
        <p:cNvGrpSpPr/>
        <p:nvPr/>
      </p:nvGrpSpPr>
      <p:grpSpPr>
        <a:xfrm>
          <a:off x="0" y="0"/>
          <a:ext cx="0" cy="0"/>
          <a:chOff x="0" y="0"/>
          <a:chExt cx="0" cy="0"/>
        </a:xfrm>
      </p:grpSpPr>
      <p:pic>
        <p:nvPicPr>
          <p:cNvPr id="455" name="Google Shape;455;g189cf76c889_0_44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56" name="Google Shape;456;g189cf76c889_0_4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7" name="Google Shape;457;g189cf76c889_0_44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58" name="Google Shape;458;g189cf76c889_0_4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59" name="Google Shape;459;g189cf76c889_0_445"/>
          <p:cNvSpPr/>
          <p:nvPr>
            <p:ph idx="2" type="pic"/>
          </p:nvPr>
        </p:nvSpPr>
        <p:spPr>
          <a:xfrm>
            <a:off x="1143000" y="1749300"/>
            <a:ext cx="4953000" cy="2136900"/>
          </a:xfrm>
          <a:prstGeom prst="rect">
            <a:avLst/>
          </a:prstGeom>
          <a:noFill/>
          <a:ln>
            <a:noFill/>
          </a:ln>
        </p:spPr>
      </p:sp>
      <p:sp>
        <p:nvSpPr>
          <p:cNvPr id="460" name="Google Shape;460;g189cf76c889_0_445"/>
          <p:cNvSpPr/>
          <p:nvPr>
            <p:ph idx="3" type="pic"/>
          </p:nvPr>
        </p:nvSpPr>
        <p:spPr>
          <a:xfrm>
            <a:off x="1143000" y="4035300"/>
            <a:ext cx="4953000" cy="2136900"/>
          </a:xfrm>
          <a:prstGeom prst="rect">
            <a:avLst/>
          </a:prstGeom>
          <a:noFill/>
          <a:ln>
            <a:noFill/>
          </a:ln>
        </p:spPr>
      </p:sp>
      <p:sp>
        <p:nvSpPr>
          <p:cNvPr id="461" name="Google Shape;461;g189cf76c889_0_445"/>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62" name="Google Shape;462;g189cf76c889_0_445"/>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1">
  <p:cSld name="1_Title Only_1_5_1_1">
    <p:spTree>
      <p:nvGrpSpPr>
        <p:cNvPr id="36" name="Shape 36"/>
        <p:cNvGrpSpPr/>
        <p:nvPr/>
      </p:nvGrpSpPr>
      <p:grpSpPr>
        <a:xfrm>
          <a:off x="0" y="0"/>
          <a:ext cx="0" cy="0"/>
          <a:chOff x="0" y="0"/>
          <a:chExt cx="0" cy="0"/>
        </a:xfrm>
      </p:grpSpPr>
      <p:sp>
        <p:nvSpPr>
          <p:cNvPr id="37" name="Google Shape;37;g189cf76c889_0_2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g189cf76c889_0_2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39" name="Google Shape;39;g189cf76c889_0_27"/>
          <p:cNvSpPr txBox="1"/>
          <p:nvPr>
            <p:ph idx="1" type="body"/>
          </p:nvPr>
        </p:nvSpPr>
        <p:spPr>
          <a:xfrm>
            <a:off x="1153201" y="1989225"/>
            <a:ext cx="9912000" cy="4123500"/>
          </a:xfrm>
          <a:prstGeom prst="rect">
            <a:avLst/>
          </a:prstGeom>
          <a:noFill/>
          <a:ln>
            <a:noFill/>
          </a:ln>
        </p:spPr>
        <p:txBody>
          <a:bodyPr anchorCtr="0" anchor="ctr" bIns="45700" lIns="91425" spcFirstLastPara="1" rIns="91425" wrap="square" tIns="45700">
            <a:normAutofit/>
          </a:bodyPr>
          <a:lstStyle>
            <a:lvl1pPr indent="-355600" lvl="0" marL="457200" rtl="0" algn="ctr">
              <a:lnSpc>
                <a:spcPct val="90000"/>
              </a:lnSpc>
              <a:spcBef>
                <a:spcPts val="1000"/>
              </a:spcBef>
              <a:spcAft>
                <a:spcPts val="0"/>
              </a:spcAft>
              <a:buSzPts val="2000"/>
              <a:buChar char="•"/>
              <a:defRPr/>
            </a:lvl1pPr>
            <a:lvl2pPr indent="-342900" lvl="1" marL="914400" rtl="0" algn="ctr">
              <a:lnSpc>
                <a:spcPct val="90000"/>
              </a:lnSpc>
              <a:spcBef>
                <a:spcPts val="500"/>
              </a:spcBef>
              <a:spcAft>
                <a:spcPts val="0"/>
              </a:spcAft>
              <a:buSzPts val="1800"/>
              <a:buChar char="•"/>
              <a:defRPr/>
            </a:lvl2pPr>
            <a:lvl3pPr indent="-330200" lvl="2" marL="1371600" rtl="0" algn="ctr">
              <a:lnSpc>
                <a:spcPct val="90000"/>
              </a:lnSpc>
              <a:spcBef>
                <a:spcPts val="500"/>
              </a:spcBef>
              <a:spcAft>
                <a:spcPts val="0"/>
              </a:spcAft>
              <a:buSzPts val="1600"/>
              <a:buChar char="•"/>
              <a:defRPr/>
            </a:lvl3pPr>
            <a:lvl4pPr indent="-317500" lvl="3" marL="1828800" rtl="0" algn="ctr">
              <a:lnSpc>
                <a:spcPct val="90000"/>
              </a:lnSpc>
              <a:spcBef>
                <a:spcPts val="500"/>
              </a:spcBef>
              <a:spcAft>
                <a:spcPts val="0"/>
              </a:spcAft>
              <a:buSzPts val="1400"/>
              <a:buChar char="•"/>
              <a:defRPr/>
            </a:lvl4pPr>
            <a:lvl5pPr indent="-317500" lvl="4" marL="2286000" rtl="0" algn="ctr">
              <a:lnSpc>
                <a:spcPct val="90000"/>
              </a:lnSpc>
              <a:spcBef>
                <a:spcPts val="500"/>
              </a:spcBef>
              <a:spcAft>
                <a:spcPts val="0"/>
              </a:spcAft>
              <a:buSzPts val="1400"/>
              <a:buChar char="•"/>
              <a:defRPr/>
            </a:lvl5pPr>
            <a:lvl6pPr indent="-342900" lvl="5" marL="2743200" rtl="0" algn="ctr">
              <a:lnSpc>
                <a:spcPct val="90000"/>
              </a:lnSpc>
              <a:spcBef>
                <a:spcPts val="500"/>
              </a:spcBef>
              <a:spcAft>
                <a:spcPts val="0"/>
              </a:spcAft>
              <a:buSzPts val="1800"/>
              <a:buChar char="•"/>
              <a:defRPr/>
            </a:lvl6pPr>
            <a:lvl7pPr indent="-342900" lvl="6" marL="3200400" rtl="0" algn="ctr">
              <a:lnSpc>
                <a:spcPct val="90000"/>
              </a:lnSpc>
              <a:spcBef>
                <a:spcPts val="500"/>
              </a:spcBef>
              <a:spcAft>
                <a:spcPts val="0"/>
              </a:spcAft>
              <a:buSzPts val="1800"/>
              <a:buChar char="•"/>
              <a:defRPr/>
            </a:lvl7pPr>
            <a:lvl8pPr indent="-342900" lvl="7" marL="3657600" rtl="0" algn="ctr">
              <a:lnSpc>
                <a:spcPct val="90000"/>
              </a:lnSpc>
              <a:spcBef>
                <a:spcPts val="500"/>
              </a:spcBef>
              <a:spcAft>
                <a:spcPts val="0"/>
              </a:spcAft>
              <a:buSzPts val="1800"/>
              <a:buChar char="•"/>
              <a:defRPr/>
            </a:lvl8pPr>
            <a:lvl9pPr indent="-342900" lvl="8" marL="4114800" rtl="0" algn="ctr">
              <a:lnSpc>
                <a:spcPct val="90000"/>
              </a:lnSpc>
              <a:spcBef>
                <a:spcPts val="500"/>
              </a:spcBef>
              <a:spcAft>
                <a:spcPts val="0"/>
              </a:spcAft>
              <a:buSzPts val="1800"/>
              <a:buChar char="•"/>
              <a:defRPr/>
            </a:lvl9pPr>
          </a:lstStyle>
          <a:p/>
        </p:txBody>
      </p:sp>
      <p:pic>
        <p:nvPicPr>
          <p:cNvPr id="40" name="Google Shape;40;g189cf76c889_0_27"/>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5">
  <p:cSld name="7_Title Only_4_4">
    <p:spTree>
      <p:nvGrpSpPr>
        <p:cNvPr id="463" name="Shape 463"/>
        <p:cNvGrpSpPr/>
        <p:nvPr/>
      </p:nvGrpSpPr>
      <p:grpSpPr>
        <a:xfrm>
          <a:off x="0" y="0"/>
          <a:ext cx="0" cy="0"/>
          <a:chOff x="0" y="0"/>
          <a:chExt cx="0" cy="0"/>
        </a:xfrm>
      </p:grpSpPr>
      <p:pic>
        <p:nvPicPr>
          <p:cNvPr id="464" name="Google Shape;464;g189cf76c889_0_454"/>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65" name="Google Shape;465;g189cf76c889_0_4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66" name="Google Shape;466;g189cf76c889_0_4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67" name="Google Shape;467;g189cf76c889_0_4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68" name="Google Shape;468;g189cf76c889_0_454"/>
          <p:cNvSpPr/>
          <p:nvPr>
            <p:ph idx="2" type="pic"/>
          </p:nvPr>
        </p:nvSpPr>
        <p:spPr>
          <a:xfrm>
            <a:off x="1141950" y="1673100"/>
            <a:ext cx="4953000" cy="1491600"/>
          </a:xfrm>
          <a:prstGeom prst="rect">
            <a:avLst/>
          </a:prstGeom>
          <a:noFill/>
          <a:ln>
            <a:noFill/>
          </a:ln>
        </p:spPr>
      </p:sp>
      <p:sp>
        <p:nvSpPr>
          <p:cNvPr id="469" name="Google Shape;469;g189cf76c889_0_454"/>
          <p:cNvSpPr/>
          <p:nvPr>
            <p:ph idx="3" type="pic"/>
          </p:nvPr>
        </p:nvSpPr>
        <p:spPr>
          <a:xfrm>
            <a:off x="1141950" y="3268673"/>
            <a:ext cx="4953000" cy="1491600"/>
          </a:xfrm>
          <a:prstGeom prst="rect">
            <a:avLst/>
          </a:prstGeom>
          <a:noFill/>
          <a:ln>
            <a:noFill/>
          </a:ln>
        </p:spPr>
      </p:sp>
      <p:sp>
        <p:nvSpPr>
          <p:cNvPr id="470" name="Google Shape;470;g189cf76c889_0_45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71" name="Google Shape;471;g189cf76c889_0_454"/>
          <p:cNvSpPr/>
          <p:nvPr>
            <p:ph idx="4" type="pic"/>
          </p:nvPr>
        </p:nvSpPr>
        <p:spPr>
          <a:xfrm>
            <a:off x="1140900" y="4864250"/>
            <a:ext cx="4953000" cy="1491600"/>
          </a:xfrm>
          <a:prstGeom prst="rect">
            <a:avLst/>
          </a:prstGeom>
          <a:noFill/>
          <a:ln>
            <a:noFill/>
          </a:ln>
        </p:spPr>
      </p:sp>
      <p:sp>
        <p:nvSpPr>
          <p:cNvPr id="472" name="Google Shape;472;g189cf76c889_0_45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473" name="Google Shape;473;g189cf76c889_0_45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6">
  <p:cSld name="7_Title Only_5_4">
    <p:spTree>
      <p:nvGrpSpPr>
        <p:cNvPr id="474" name="Shape 474"/>
        <p:cNvGrpSpPr/>
        <p:nvPr/>
      </p:nvGrpSpPr>
      <p:grpSpPr>
        <a:xfrm>
          <a:off x="0" y="0"/>
          <a:ext cx="0" cy="0"/>
          <a:chOff x="0" y="0"/>
          <a:chExt cx="0" cy="0"/>
        </a:xfrm>
      </p:grpSpPr>
      <p:pic>
        <p:nvPicPr>
          <p:cNvPr id="475" name="Google Shape;475;g189cf76c889_0_46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76" name="Google Shape;476;g189cf76c889_0_46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77" name="Google Shape;477;g189cf76c889_0_46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78" name="Google Shape;478;g189cf76c889_0_46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79" name="Google Shape;479;g189cf76c889_0_465"/>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80" name="Google Shape;480;g189cf76c889_0_465"/>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481" name="Google Shape;481;g189cf76c889_0_465"/>
          <p:cNvSpPr/>
          <p:nvPr>
            <p:ph idx="3" type="pic"/>
          </p:nvPr>
        </p:nvSpPr>
        <p:spPr>
          <a:xfrm>
            <a:off x="3686431" y="1749300"/>
            <a:ext cx="2409600" cy="2136900"/>
          </a:xfrm>
          <a:prstGeom prst="rect">
            <a:avLst/>
          </a:prstGeom>
          <a:noFill/>
          <a:ln>
            <a:noFill/>
          </a:ln>
        </p:spPr>
      </p:sp>
      <p:sp>
        <p:nvSpPr>
          <p:cNvPr id="482" name="Google Shape;482;g189cf76c889_0_465"/>
          <p:cNvSpPr/>
          <p:nvPr>
            <p:ph idx="4" type="pic"/>
          </p:nvPr>
        </p:nvSpPr>
        <p:spPr>
          <a:xfrm>
            <a:off x="3686431" y="4035300"/>
            <a:ext cx="2409600" cy="2136900"/>
          </a:xfrm>
          <a:prstGeom prst="rect">
            <a:avLst/>
          </a:prstGeom>
          <a:noFill/>
          <a:ln>
            <a:noFill/>
          </a:ln>
        </p:spPr>
      </p:sp>
      <p:sp>
        <p:nvSpPr>
          <p:cNvPr id="483" name="Google Shape;483;g189cf76c889_0_465"/>
          <p:cNvSpPr/>
          <p:nvPr>
            <p:ph idx="5" type="pic"/>
          </p:nvPr>
        </p:nvSpPr>
        <p:spPr>
          <a:xfrm>
            <a:off x="1143000" y="1752600"/>
            <a:ext cx="2409600" cy="2136900"/>
          </a:xfrm>
          <a:prstGeom prst="rect">
            <a:avLst/>
          </a:prstGeom>
          <a:noFill/>
          <a:ln>
            <a:noFill/>
          </a:ln>
        </p:spPr>
      </p:sp>
      <p:sp>
        <p:nvSpPr>
          <p:cNvPr id="484" name="Google Shape;484;g189cf76c889_0_465"/>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lower 7">
  <p:cSld name="7_Title Only_6_4">
    <p:spTree>
      <p:nvGrpSpPr>
        <p:cNvPr id="485" name="Shape 485"/>
        <p:cNvGrpSpPr/>
        <p:nvPr/>
      </p:nvGrpSpPr>
      <p:grpSpPr>
        <a:xfrm>
          <a:off x="0" y="0"/>
          <a:ext cx="0" cy="0"/>
          <a:chOff x="0" y="0"/>
          <a:chExt cx="0" cy="0"/>
        </a:xfrm>
      </p:grpSpPr>
      <p:pic>
        <p:nvPicPr>
          <p:cNvPr id="486" name="Google Shape;486;g189cf76c889_0_47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87" name="Google Shape;487;g189cf76c889_0_47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88" name="Google Shape;488;g189cf76c889_0_47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89" name="Google Shape;489;g189cf76c889_0_47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90" name="Google Shape;490;g189cf76c889_0_476"/>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1">
  <p:cSld name="4_Title Only_1">
    <p:spTree>
      <p:nvGrpSpPr>
        <p:cNvPr id="491" name="Shape 491"/>
        <p:cNvGrpSpPr/>
        <p:nvPr/>
      </p:nvGrpSpPr>
      <p:grpSpPr>
        <a:xfrm>
          <a:off x="0" y="0"/>
          <a:ext cx="0" cy="0"/>
          <a:chOff x="0" y="0"/>
          <a:chExt cx="0" cy="0"/>
        </a:xfrm>
      </p:grpSpPr>
      <p:pic>
        <p:nvPicPr>
          <p:cNvPr id="492" name="Google Shape;492;g189cf76c889_0_48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93" name="Google Shape;493;g189cf76c889_0_48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94" name="Google Shape;494;g189cf76c889_0_48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495" name="Google Shape;495;g189cf76c889_0_48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96" name="Google Shape;496;g189cf76c889_0_482"/>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2">
  <p:cSld name="7_Title Only_1_3">
    <p:spTree>
      <p:nvGrpSpPr>
        <p:cNvPr id="497" name="Shape 497"/>
        <p:cNvGrpSpPr/>
        <p:nvPr/>
      </p:nvGrpSpPr>
      <p:grpSpPr>
        <a:xfrm>
          <a:off x="0" y="0"/>
          <a:ext cx="0" cy="0"/>
          <a:chOff x="0" y="0"/>
          <a:chExt cx="0" cy="0"/>
        </a:xfrm>
      </p:grpSpPr>
      <p:pic>
        <p:nvPicPr>
          <p:cNvPr id="498" name="Google Shape;498;g189cf76c889_0_48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499" name="Google Shape;499;g189cf76c889_0_48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00" name="Google Shape;500;g189cf76c889_0_48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01" name="Google Shape;501;g189cf76c889_0_48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2" name="Google Shape;502;g189cf76c889_0_48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03" name="Google Shape;503;g189cf76c889_0_48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3">
  <p:cSld name="7_Title Only_2_3">
    <p:spTree>
      <p:nvGrpSpPr>
        <p:cNvPr id="504" name="Shape 504"/>
        <p:cNvGrpSpPr/>
        <p:nvPr/>
      </p:nvGrpSpPr>
      <p:grpSpPr>
        <a:xfrm>
          <a:off x="0" y="0"/>
          <a:ext cx="0" cy="0"/>
          <a:chOff x="0" y="0"/>
          <a:chExt cx="0" cy="0"/>
        </a:xfrm>
      </p:grpSpPr>
      <p:pic>
        <p:nvPicPr>
          <p:cNvPr id="505" name="Google Shape;505;g189cf76c889_0_49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06" name="Google Shape;506;g189cf76c889_0_49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07" name="Google Shape;507;g189cf76c889_0_49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08" name="Google Shape;508;g189cf76c889_0_49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9" name="Google Shape;509;g189cf76c889_0_495"/>
          <p:cNvSpPr/>
          <p:nvPr>
            <p:ph idx="2" type="pic"/>
          </p:nvPr>
        </p:nvSpPr>
        <p:spPr>
          <a:xfrm>
            <a:off x="1122001" y="1972500"/>
            <a:ext cx="4974000" cy="4123500"/>
          </a:xfrm>
          <a:prstGeom prst="rect">
            <a:avLst/>
          </a:prstGeom>
          <a:noFill/>
          <a:ln>
            <a:noFill/>
          </a:ln>
        </p:spPr>
      </p:sp>
      <p:sp>
        <p:nvSpPr>
          <p:cNvPr id="510" name="Google Shape;510;g189cf76c889_0_495"/>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4">
  <p:cSld name="7_Title Only_3_3">
    <p:spTree>
      <p:nvGrpSpPr>
        <p:cNvPr id="511" name="Shape 511"/>
        <p:cNvGrpSpPr/>
        <p:nvPr/>
      </p:nvGrpSpPr>
      <p:grpSpPr>
        <a:xfrm>
          <a:off x="0" y="0"/>
          <a:ext cx="0" cy="0"/>
          <a:chOff x="0" y="0"/>
          <a:chExt cx="0" cy="0"/>
        </a:xfrm>
      </p:grpSpPr>
      <p:pic>
        <p:nvPicPr>
          <p:cNvPr id="512" name="Google Shape;512;g189cf76c889_0_50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13" name="Google Shape;513;g189cf76c889_0_5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14" name="Google Shape;514;g189cf76c889_0_50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15" name="Google Shape;515;g189cf76c889_0_5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16" name="Google Shape;516;g189cf76c889_0_502"/>
          <p:cNvSpPr/>
          <p:nvPr>
            <p:ph idx="2" type="pic"/>
          </p:nvPr>
        </p:nvSpPr>
        <p:spPr>
          <a:xfrm>
            <a:off x="1143000" y="1749300"/>
            <a:ext cx="4953000" cy="2136900"/>
          </a:xfrm>
          <a:prstGeom prst="rect">
            <a:avLst/>
          </a:prstGeom>
          <a:noFill/>
          <a:ln>
            <a:noFill/>
          </a:ln>
        </p:spPr>
      </p:sp>
      <p:sp>
        <p:nvSpPr>
          <p:cNvPr id="517" name="Google Shape;517;g189cf76c889_0_502"/>
          <p:cNvSpPr/>
          <p:nvPr>
            <p:ph idx="3" type="pic"/>
          </p:nvPr>
        </p:nvSpPr>
        <p:spPr>
          <a:xfrm>
            <a:off x="1143000" y="4035300"/>
            <a:ext cx="4953000" cy="2136900"/>
          </a:xfrm>
          <a:prstGeom prst="rect">
            <a:avLst/>
          </a:prstGeom>
          <a:noFill/>
          <a:ln>
            <a:noFill/>
          </a:ln>
        </p:spPr>
      </p:sp>
      <p:sp>
        <p:nvSpPr>
          <p:cNvPr id="518" name="Google Shape;518;g189cf76c889_0_502"/>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19" name="Google Shape;519;g189cf76c889_0_502"/>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5">
  <p:cSld name="7_Title Only_4_3">
    <p:spTree>
      <p:nvGrpSpPr>
        <p:cNvPr id="520" name="Shape 520"/>
        <p:cNvGrpSpPr/>
        <p:nvPr/>
      </p:nvGrpSpPr>
      <p:grpSpPr>
        <a:xfrm>
          <a:off x="0" y="0"/>
          <a:ext cx="0" cy="0"/>
          <a:chOff x="0" y="0"/>
          <a:chExt cx="0" cy="0"/>
        </a:xfrm>
      </p:grpSpPr>
      <p:pic>
        <p:nvPicPr>
          <p:cNvPr id="521" name="Google Shape;521;g189cf76c889_0_511"/>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22" name="Google Shape;522;g189cf76c889_0_5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23" name="Google Shape;523;g189cf76c889_0_51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24" name="Google Shape;524;g189cf76c889_0_51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25" name="Google Shape;525;g189cf76c889_0_511"/>
          <p:cNvSpPr/>
          <p:nvPr>
            <p:ph idx="2" type="pic"/>
          </p:nvPr>
        </p:nvSpPr>
        <p:spPr>
          <a:xfrm>
            <a:off x="1141950" y="1673100"/>
            <a:ext cx="4953000" cy="1491600"/>
          </a:xfrm>
          <a:prstGeom prst="rect">
            <a:avLst/>
          </a:prstGeom>
          <a:noFill/>
          <a:ln>
            <a:noFill/>
          </a:ln>
        </p:spPr>
      </p:sp>
      <p:sp>
        <p:nvSpPr>
          <p:cNvPr id="526" name="Google Shape;526;g189cf76c889_0_511"/>
          <p:cNvSpPr/>
          <p:nvPr>
            <p:ph idx="3" type="pic"/>
          </p:nvPr>
        </p:nvSpPr>
        <p:spPr>
          <a:xfrm>
            <a:off x="1141950" y="3268673"/>
            <a:ext cx="4953000" cy="1491600"/>
          </a:xfrm>
          <a:prstGeom prst="rect">
            <a:avLst/>
          </a:prstGeom>
          <a:noFill/>
          <a:ln>
            <a:noFill/>
          </a:ln>
        </p:spPr>
      </p:sp>
      <p:sp>
        <p:nvSpPr>
          <p:cNvPr id="527" name="Google Shape;527;g189cf76c889_0_511"/>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28" name="Google Shape;528;g189cf76c889_0_511"/>
          <p:cNvSpPr/>
          <p:nvPr>
            <p:ph idx="4" type="pic"/>
          </p:nvPr>
        </p:nvSpPr>
        <p:spPr>
          <a:xfrm>
            <a:off x="1140900" y="4864250"/>
            <a:ext cx="4953000" cy="1491600"/>
          </a:xfrm>
          <a:prstGeom prst="rect">
            <a:avLst/>
          </a:prstGeom>
          <a:noFill/>
          <a:ln>
            <a:noFill/>
          </a:ln>
        </p:spPr>
      </p:sp>
      <p:sp>
        <p:nvSpPr>
          <p:cNvPr id="529" name="Google Shape;529;g189cf76c889_0_511"/>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30" name="Google Shape;530;g189cf76c889_0_511"/>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6">
  <p:cSld name="7_Title Only_5_3">
    <p:spTree>
      <p:nvGrpSpPr>
        <p:cNvPr id="531" name="Shape 531"/>
        <p:cNvGrpSpPr/>
        <p:nvPr/>
      </p:nvGrpSpPr>
      <p:grpSpPr>
        <a:xfrm>
          <a:off x="0" y="0"/>
          <a:ext cx="0" cy="0"/>
          <a:chOff x="0" y="0"/>
          <a:chExt cx="0" cy="0"/>
        </a:xfrm>
      </p:grpSpPr>
      <p:pic>
        <p:nvPicPr>
          <p:cNvPr id="532" name="Google Shape;532;g189cf76c889_0_52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33" name="Google Shape;533;g189cf76c889_0_5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34" name="Google Shape;534;g189cf76c889_0_52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35" name="Google Shape;535;g189cf76c889_0_52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36" name="Google Shape;536;g189cf76c889_0_522"/>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37" name="Google Shape;537;g189cf76c889_0_522"/>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38" name="Google Shape;538;g189cf76c889_0_522"/>
          <p:cNvSpPr/>
          <p:nvPr>
            <p:ph idx="3" type="pic"/>
          </p:nvPr>
        </p:nvSpPr>
        <p:spPr>
          <a:xfrm>
            <a:off x="3686431" y="1749300"/>
            <a:ext cx="2409600" cy="2136900"/>
          </a:xfrm>
          <a:prstGeom prst="rect">
            <a:avLst/>
          </a:prstGeom>
          <a:noFill/>
          <a:ln>
            <a:noFill/>
          </a:ln>
        </p:spPr>
      </p:sp>
      <p:sp>
        <p:nvSpPr>
          <p:cNvPr id="539" name="Google Shape;539;g189cf76c889_0_522"/>
          <p:cNvSpPr/>
          <p:nvPr>
            <p:ph idx="4" type="pic"/>
          </p:nvPr>
        </p:nvSpPr>
        <p:spPr>
          <a:xfrm>
            <a:off x="3686431" y="4035300"/>
            <a:ext cx="2409600" cy="2136900"/>
          </a:xfrm>
          <a:prstGeom prst="rect">
            <a:avLst/>
          </a:prstGeom>
          <a:noFill/>
          <a:ln>
            <a:noFill/>
          </a:ln>
        </p:spPr>
      </p:sp>
      <p:sp>
        <p:nvSpPr>
          <p:cNvPr id="540" name="Google Shape;540;g189cf76c889_0_522"/>
          <p:cNvSpPr/>
          <p:nvPr>
            <p:ph idx="5" type="pic"/>
          </p:nvPr>
        </p:nvSpPr>
        <p:spPr>
          <a:xfrm>
            <a:off x="1143000" y="1752600"/>
            <a:ext cx="2409600" cy="2136900"/>
          </a:xfrm>
          <a:prstGeom prst="rect">
            <a:avLst/>
          </a:prstGeom>
          <a:noFill/>
          <a:ln>
            <a:noFill/>
          </a:ln>
        </p:spPr>
      </p:sp>
      <p:sp>
        <p:nvSpPr>
          <p:cNvPr id="541" name="Google Shape;541;g189cf76c889_0_522"/>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lower 7">
  <p:cSld name="7_Title Only_6_3">
    <p:spTree>
      <p:nvGrpSpPr>
        <p:cNvPr id="542" name="Shape 542"/>
        <p:cNvGrpSpPr/>
        <p:nvPr/>
      </p:nvGrpSpPr>
      <p:grpSpPr>
        <a:xfrm>
          <a:off x="0" y="0"/>
          <a:ext cx="0" cy="0"/>
          <a:chOff x="0" y="0"/>
          <a:chExt cx="0" cy="0"/>
        </a:xfrm>
      </p:grpSpPr>
      <p:pic>
        <p:nvPicPr>
          <p:cNvPr id="543" name="Google Shape;543;g189cf76c889_0_533"/>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44" name="Google Shape;544;g189cf76c889_0_53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5" name="Google Shape;545;g189cf76c889_0_53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46" name="Google Shape;546;g189cf76c889_0_53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47" name="Google Shape;547;g189cf76c889_0_533"/>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2">
  <p:cSld name="1_Title Only_1_3">
    <p:spTree>
      <p:nvGrpSpPr>
        <p:cNvPr id="41" name="Shape 41"/>
        <p:cNvGrpSpPr/>
        <p:nvPr/>
      </p:nvGrpSpPr>
      <p:grpSpPr>
        <a:xfrm>
          <a:off x="0" y="0"/>
          <a:ext cx="0" cy="0"/>
          <a:chOff x="0" y="0"/>
          <a:chExt cx="0" cy="0"/>
        </a:xfrm>
      </p:grpSpPr>
      <p:sp>
        <p:nvSpPr>
          <p:cNvPr id="42" name="Google Shape;42;g189cf76c889_0_3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g189cf76c889_0_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44" name="Google Shape;44;g189cf76c889_0_32"/>
          <p:cNvSpPr txBox="1"/>
          <p:nvPr>
            <p:ph idx="1" type="body"/>
          </p:nvPr>
        </p:nvSpPr>
        <p:spPr>
          <a:xfrm>
            <a:off x="117000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5" name="Google Shape;45;g189cf76c889_0_32"/>
          <p:cNvSpPr txBox="1"/>
          <p:nvPr>
            <p:ph idx="2" type="body"/>
          </p:nvPr>
        </p:nvSpPr>
        <p:spPr>
          <a:xfrm>
            <a:off x="6093450" y="1825625"/>
            <a:ext cx="49236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pic>
        <p:nvPicPr>
          <p:cNvPr id="46" name="Google Shape;46;g189cf76c889_0_32"/>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1">
  <p:cSld name="5_Title Only_1">
    <p:spTree>
      <p:nvGrpSpPr>
        <p:cNvPr id="548" name="Shape 548"/>
        <p:cNvGrpSpPr/>
        <p:nvPr/>
      </p:nvGrpSpPr>
      <p:grpSpPr>
        <a:xfrm>
          <a:off x="0" y="0"/>
          <a:ext cx="0" cy="0"/>
          <a:chOff x="0" y="0"/>
          <a:chExt cx="0" cy="0"/>
        </a:xfrm>
      </p:grpSpPr>
      <p:pic>
        <p:nvPicPr>
          <p:cNvPr id="549" name="Google Shape;549;g189cf76c889_0_53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50" name="Google Shape;550;g189cf76c889_0_53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51" name="Google Shape;551;g189cf76c889_0_53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52" name="Google Shape;552;g189cf76c889_0_53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53" name="Google Shape;553;g189cf76c889_0_539"/>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2">
  <p:cSld name="7_Title Only_1_2">
    <p:spTree>
      <p:nvGrpSpPr>
        <p:cNvPr id="554" name="Shape 554"/>
        <p:cNvGrpSpPr/>
        <p:nvPr/>
      </p:nvGrpSpPr>
      <p:grpSpPr>
        <a:xfrm>
          <a:off x="0" y="0"/>
          <a:ext cx="0" cy="0"/>
          <a:chOff x="0" y="0"/>
          <a:chExt cx="0" cy="0"/>
        </a:xfrm>
      </p:grpSpPr>
      <p:pic>
        <p:nvPicPr>
          <p:cNvPr id="555" name="Google Shape;555;g189cf76c889_0_54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56" name="Google Shape;556;g189cf76c889_0_54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g189cf76c889_0_54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58" name="Google Shape;558;g189cf76c889_0_54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59" name="Google Shape;559;g189cf76c889_0_545"/>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60" name="Google Shape;560;g189cf76c889_0_545"/>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3">
  <p:cSld name="7_Title Only_2_2">
    <p:spTree>
      <p:nvGrpSpPr>
        <p:cNvPr id="561" name="Shape 561"/>
        <p:cNvGrpSpPr/>
        <p:nvPr/>
      </p:nvGrpSpPr>
      <p:grpSpPr>
        <a:xfrm>
          <a:off x="0" y="0"/>
          <a:ext cx="0" cy="0"/>
          <a:chOff x="0" y="0"/>
          <a:chExt cx="0" cy="0"/>
        </a:xfrm>
      </p:grpSpPr>
      <p:pic>
        <p:nvPicPr>
          <p:cNvPr id="562" name="Google Shape;562;g189cf76c889_0_55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63" name="Google Shape;563;g189cf76c889_0_55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64" name="Google Shape;564;g189cf76c889_0_55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65" name="Google Shape;565;g189cf76c889_0_55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66" name="Google Shape;566;g189cf76c889_0_552"/>
          <p:cNvSpPr/>
          <p:nvPr>
            <p:ph idx="2" type="pic"/>
          </p:nvPr>
        </p:nvSpPr>
        <p:spPr>
          <a:xfrm>
            <a:off x="1122001" y="1972500"/>
            <a:ext cx="4974000" cy="4123500"/>
          </a:xfrm>
          <a:prstGeom prst="rect">
            <a:avLst/>
          </a:prstGeom>
          <a:noFill/>
          <a:ln>
            <a:noFill/>
          </a:ln>
        </p:spPr>
      </p:sp>
      <p:sp>
        <p:nvSpPr>
          <p:cNvPr id="567" name="Google Shape;567;g189cf76c889_0_552"/>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4">
  <p:cSld name="7_Title Only_3_2">
    <p:spTree>
      <p:nvGrpSpPr>
        <p:cNvPr id="568" name="Shape 568"/>
        <p:cNvGrpSpPr/>
        <p:nvPr/>
      </p:nvGrpSpPr>
      <p:grpSpPr>
        <a:xfrm>
          <a:off x="0" y="0"/>
          <a:ext cx="0" cy="0"/>
          <a:chOff x="0" y="0"/>
          <a:chExt cx="0" cy="0"/>
        </a:xfrm>
      </p:grpSpPr>
      <p:pic>
        <p:nvPicPr>
          <p:cNvPr id="569" name="Google Shape;569;g189cf76c889_0_55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70" name="Google Shape;570;g189cf76c889_0_55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g189cf76c889_0_55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72" name="Google Shape;572;g189cf76c889_0_55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73" name="Google Shape;573;g189cf76c889_0_559"/>
          <p:cNvSpPr/>
          <p:nvPr>
            <p:ph idx="2" type="pic"/>
          </p:nvPr>
        </p:nvSpPr>
        <p:spPr>
          <a:xfrm>
            <a:off x="1143000" y="1749300"/>
            <a:ext cx="4953000" cy="2136900"/>
          </a:xfrm>
          <a:prstGeom prst="rect">
            <a:avLst/>
          </a:prstGeom>
          <a:noFill/>
          <a:ln>
            <a:noFill/>
          </a:ln>
        </p:spPr>
      </p:sp>
      <p:sp>
        <p:nvSpPr>
          <p:cNvPr id="574" name="Google Shape;574;g189cf76c889_0_559"/>
          <p:cNvSpPr/>
          <p:nvPr>
            <p:ph idx="3" type="pic"/>
          </p:nvPr>
        </p:nvSpPr>
        <p:spPr>
          <a:xfrm>
            <a:off x="1143000" y="4035300"/>
            <a:ext cx="4953000" cy="2136900"/>
          </a:xfrm>
          <a:prstGeom prst="rect">
            <a:avLst/>
          </a:prstGeom>
          <a:noFill/>
          <a:ln>
            <a:noFill/>
          </a:ln>
        </p:spPr>
      </p:sp>
      <p:sp>
        <p:nvSpPr>
          <p:cNvPr id="575" name="Google Shape;575;g189cf76c889_0_559"/>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76" name="Google Shape;576;g189cf76c889_0_559"/>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5">
  <p:cSld name="7_Title Only_4_2">
    <p:spTree>
      <p:nvGrpSpPr>
        <p:cNvPr id="577" name="Shape 577"/>
        <p:cNvGrpSpPr/>
        <p:nvPr/>
      </p:nvGrpSpPr>
      <p:grpSpPr>
        <a:xfrm>
          <a:off x="0" y="0"/>
          <a:ext cx="0" cy="0"/>
          <a:chOff x="0" y="0"/>
          <a:chExt cx="0" cy="0"/>
        </a:xfrm>
      </p:grpSpPr>
      <p:pic>
        <p:nvPicPr>
          <p:cNvPr id="578" name="Google Shape;578;g189cf76c889_0_568"/>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79" name="Google Shape;579;g189cf76c889_0_56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80" name="Google Shape;580;g189cf76c889_0_56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81" name="Google Shape;581;g189cf76c889_0_5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82" name="Google Shape;582;g189cf76c889_0_568"/>
          <p:cNvSpPr/>
          <p:nvPr>
            <p:ph idx="2" type="pic"/>
          </p:nvPr>
        </p:nvSpPr>
        <p:spPr>
          <a:xfrm>
            <a:off x="1141950" y="1673100"/>
            <a:ext cx="4953000" cy="1491600"/>
          </a:xfrm>
          <a:prstGeom prst="rect">
            <a:avLst/>
          </a:prstGeom>
          <a:noFill/>
          <a:ln>
            <a:noFill/>
          </a:ln>
        </p:spPr>
      </p:sp>
      <p:sp>
        <p:nvSpPr>
          <p:cNvPr id="583" name="Google Shape;583;g189cf76c889_0_568"/>
          <p:cNvSpPr/>
          <p:nvPr>
            <p:ph idx="3" type="pic"/>
          </p:nvPr>
        </p:nvSpPr>
        <p:spPr>
          <a:xfrm>
            <a:off x="1141950" y="3268673"/>
            <a:ext cx="4953000" cy="1491600"/>
          </a:xfrm>
          <a:prstGeom prst="rect">
            <a:avLst/>
          </a:prstGeom>
          <a:noFill/>
          <a:ln>
            <a:noFill/>
          </a:ln>
        </p:spPr>
      </p:sp>
      <p:sp>
        <p:nvSpPr>
          <p:cNvPr id="584" name="Google Shape;584;g189cf76c889_0_568"/>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85" name="Google Shape;585;g189cf76c889_0_568"/>
          <p:cNvSpPr/>
          <p:nvPr>
            <p:ph idx="4" type="pic"/>
          </p:nvPr>
        </p:nvSpPr>
        <p:spPr>
          <a:xfrm>
            <a:off x="1140900" y="4864250"/>
            <a:ext cx="4953000" cy="1491600"/>
          </a:xfrm>
          <a:prstGeom prst="rect">
            <a:avLst/>
          </a:prstGeom>
          <a:noFill/>
          <a:ln>
            <a:noFill/>
          </a:ln>
        </p:spPr>
      </p:sp>
      <p:sp>
        <p:nvSpPr>
          <p:cNvPr id="586" name="Google Shape;586;g189cf76c889_0_568"/>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587" name="Google Shape;587;g189cf76c889_0_568"/>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6">
  <p:cSld name="7_Title Only_5_2">
    <p:spTree>
      <p:nvGrpSpPr>
        <p:cNvPr id="588" name="Shape 588"/>
        <p:cNvGrpSpPr/>
        <p:nvPr/>
      </p:nvGrpSpPr>
      <p:grpSpPr>
        <a:xfrm>
          <a:off x="0" y="0"/>
          <a:ext cx="0" cy="0"/>
          <a:chOff x="0" y="0"/>
          <a:chExt cx="0" cy="0"/>
        </a:xfrm>
      </p:grpSpPr>
      <p:pic>
        <p:nvPicPr>
          <p:cNvPr id="589" name="Google Shape;589;g189cf76c889_0_57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590" name="Google Shape;590;g189cf76c889_0_57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91" name="Google Shape;591;g189cf76c889_0_57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592" name="Google Shape;592;g189cf76c889_0_57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93" name="Google Shape;593;g189cf76c889_0_579"/>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94" name="Google Shape;594;g189cf76c889_0_579"/>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595" name="Google Shape;595;g189cf76c889_0_579"/>
          <p:cNvSpPr/>
          <p:nvPr>
            <p:ph idx="3" type="pic"/>
          </p:nvPr>
        </p:nvSpPr>
        <p:spPr>
          <a:xfrm>
            <a:off x="3686431" y="1749300"/>
            <a:ext cx="2409600" cy="2136900"/>
          </a:xfrm>
          <a:prstGeom prst="rect">
            <a:avLst/>
          </a:prstGeom>
          <a:noFill/>
          <a:ln>
            <a:noFill/>
          </a:ln>
        </p:spPr>
      </p:sp>
      <p:sp>
        <p:nvSpPr>
          <p:cNvPr id="596" name="Google Shape;596;g189cf76c889_0_579"/>
          <p:cNvSpPr/>
          <p:nvPr>
            <p:ph idx="4" type="pic"/>
          </p:nvPr>
        </p:nvSpPr>
        <p:spPr>
          <a:xfrm>
            <a:off x="3686431" y="4035300"/>
            <a:ext cx="2409600" cy="2136900"/>
          </a:xfrm>
          <a:prstGeom prst="rect">
            <a:avLst/>
          </a:prstGeom>
          <a:noFill/>
          <a:ln>
            <a:noFill/>
          </a:ln>
        </p:spPr>
      </p:sp>
      <p:sp>
        <p:nvSpPr>
          <p:cNvPr id="597" name="Google Shape;597;g189cf76c889_0_579"/>
          <p:cNvSpPr/>
          <p:nvPr>
            <p:ph idx="5" type="pic"/>
          </p:nvPr>
        </p:nvSpPr>
        <p:spPr>
          <a:xfrm>
            <a:off x="1143000" y="1752600"/>
            <a:ext cx="2409600" cy="2136900"/>
          </a:xfrm>
          <a:prstGeom prst="rect">
            <a:avLst/>
          </a:prstGeom>
          <a:noFill/>
          <a:ln>
            <a:noFill/>
          </a:ln>
        </p:spPr>
      </p:sp>
      <p:sp>
        <p:nvSpPr>
          <p:cNvPr id="598" name="Google Shape;598;g189cf76c889_0_579"/>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lower 7">
  <p:cSld name="7_Title Only_6_2">
    <p:spTree>
      <p:nvGrpSpPr>
        <p:cNvPr id="599" name="Shape 599"/>
        <p:cNvGrpSpPr/>
        <p:nvPr/>
      </p:nvGrpSpPr>
      <p:grpSpPr>
        <a:xfrm>
          <a:off x="0" y="0"/>
          <a:ext cx="0" cy="0"/>
          <a:chOff x="0" y="0"/>
          <a:chExt cx="0" cy="0"/>
        </a:xfrm>
      </p:grpSpPr>
      <p:pic>
        <p:nvPicPr>
          <p:cNvPr id="600" name="Google Shape;600;g189cf76c889_0_590"/>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01" name="Google Shape;601;g189cf76c889_0_59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02" name="Google Shape;602;g189cf76c889_0_590"/>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03" name="Google Shape;603;g189cf76c889_0_59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04" name="Google Shape;604;g189cf76c889_0_590"/>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1">
  <p:cSld name="7_Title Only_7">
    <p:spTree>
      <p:nvGrpSpPr>
        <p:cNvPr id="605" name="Shape 605"/>
        <p:cNvGrpSpPr/>
        <p:nvPr/>
      </p:nvGrpSpPr>
      <p:grpSpPr>
        <a:xfrm>
          <a:off x="0" y="0"/>
          <a:ext cx="0" cy="0"/>
          <a:chOff x="0" y="0"/>
          <a:chExt cx="0" cy="0"/>
        </a:xfrm>
      </p:grpSpPr>
      <p:pic>
        <p:nvPicPr>
          <p:cNvPr id="606" name="Google Shape;606;g189cf76c889_0_59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07" name="Google Shape;607;g189cf76c889_0_59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g189cf76c889_0_59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09" name="Google Shape;609;g189cf76c889_0_59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10" name="Google Shape;610;g189cf76c889_0_596"/>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SzPts val="2000"/>
              <a:buChar char="•"/>
              <a:defRPr/>
            </a:lvl1pPr>
            <a:lvl2pPr indent="-342900" lvl="1" marL="914400" algn="l">
              <a:lnSpc>
                <a:spcPct val="90000"/>
              </a:lnSpc>
              <a:spcBef>
                <a:spcPts val="500"/>
              </a:spcBef>
              <a:spcAft>
                <a:spcPts val="0"/>
              </a:spcAft>
              <a:buSzPts val="1800"/>
              <a:buChar char="•"/>
              <a:defRPr/>
            </a:lvl2pPr>
            <a:lvl3pPr indent="-330200" lvl="2" marL="1371600" algn="l">
              <a:lnSpc>
                <a:spcPct val="90000"/>
              </a:lnSpc>
              <a:spcBef>
                <a:spcPts val="500"/>
              </a:spcBef>
              <a:spcAft>
                <a:spcPts val="0"/>
              </a:spcAft>
              <a:buSzPts val="1600"/>
              <a:buChar char="•"/>
              <a:defRPr/>
            </a:lvl3pPr>
            <a:lvl4pPr indent="-317500" lvl="3" marL="1828800" algn="l">
              <a:lnSpc>
                <a:spcPct val="90000"/>
              </a:lnSpc>
              <a:spcBef>
                <a:spcPts val="500"/>
              </a:spcBef>
              <a:spcAft>
                <a:spcPts val="0"/>
              </a:spcAft>
              <a:buSzPts val="1400"/>
              <a:buChar char="•"/>
              <a:defRPr/>
            </a:lvl4pPr>
            <a:lvl5pPr indent="-317500" lvl="4" marL="2286000" algn="l">
              <a:lnSpc>
                <a:spcPct val="90000"/>
              </a:lnSpc>
              <a:spcBef>
                <a:spcPts val="500"/>
              </a:spcBef>
              <a:spcAft>
                <a:spcPts val="0"/>
              </a:spcAft>
              <a:buSzPts val="14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2">
  <p:cSld name="7_Title Only_1_1">
    <p:spTree>
      <p:nvGrpSpPr>
        <p:cNvPr id="611" name="Shape 611"/>
        <p:cNvGrpSpPr/>
        <p:nvPr/>
      </p:nvGrpSpPr>
      <p:grpSpPr>
        <a:xfrm>
          <a:off x="0" y="0"/>
          <a:ext cx="0" cy="0"/>
          <a:chOff x="0" y="0"/>
          <a:chExt cx="0" cy="0"/>
        </a:xfrm>
      </p:grpSpPr>
      <p:pic>
        <p:nvPicPr>
          <p:cNvPr id="612" name="Google Shape;612;g189cf76c889_0_602"/>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13" name="Google Shape;613;g189cf76c889_0_60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g189cf76c889_0_602"/>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15" name="Google Shape;615;g189cf76c889_0_60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16" name="Google Shape;616;g189cf76c889_0_602"/>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617" name="Google Shape;617;g189cf76c889_0_602"/>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3">
  <p:cSld name="7_Title Only_2_1">
    <p:spTree>
      <p:nvGrpSpPr>
        <p:cNvPr id="618" name="Shape 618"/>
        <p:cNvGrpSpPr/>
        <p:nvPr/>
      </p:nvGrpSpPr>
      <p:grpSpPr>
        <a:xfrm>
          <a:off x="0" y="0"/>
          <a:ext cx="0" cy="0"/>
          <a:chOff x="0" y="0"/>
          <a:chExt cx="0" cy="0"/>
        </a:xfrm>
      </p:grpSpPr>
      <p:pic>
        <p:nvPicPr>
          <p:cNvPr id="619" name="Google Shape;619;g189cf76c889_0_609"/>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20" name="Google Shape;620;g189cf76c889_0_6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21" name="Google Shape;621;g189cf76c889_0_60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22" name="Google Shape;622;g189cf76c889_0_6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23" name="Google Shape;623;g189cf76c889_0_609"/>
          <p:cNvSpPr/>
          <p:nvPr>
            <p:ph idx="2" type="pic"/>
          </p:nvPr>
        </p:nvSpPr>
        <p:spPr>
          <a:xfrm>
            <a:off x="1122001" y="1972500"/>
            <a:ext cx="4974000" cy="4123500"/>
          </a:xfrm>
          <a:prstGeom prst="rect">
            <a:avLst/>
          </a:prstGeom>
          <a:noFill/>
          <a:ln>
            <a:noFill/>
          </a:ln>
        </p:spPr>
      </p:sp>
      <p:sp>
        <p:nvSpPr>
          <p:cNvPr id="624" name="Google Shape;624;g189cf76c889_0_609"/>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3">
  <p:cSld name="1_Title Only_1_3_1">
    <p:spTree>
      <p:nvGrpSpPr>
        <p:cNvPr id="47" name="Shape 47"/>
        <p:cNvGrpSpPr/>
        <p:nvPr/>
      </p:nvGrpSpPr>
      <p:grpSpPr>
        <a:xfrm>
          <a:off x="0" y="0"/>
          <a:ext cx="0" cy="0"/>
          <a:chOff x="0" y="0"/>
          <a:chExt cx="0" cy="0"/>
        </a:xfrm>
      </p:grpSpPr>
      <p:sp>
        <p:nvSpPr>
          <p:cNvPr id="48" name="Google Shape;48;g189cf76c889_0_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g189cf76c889_0_3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50" name="Google Shape;50;g189cf76c889_0_38"/>
          <p:cNvSpPr/>
          <p:nvPr>
            <p:ph idx="2" type="pic"/>
          </p:nvPr>
        </p:nvSpPr>
        <p:spPr>
          <a:xfrm>
            <a:off x="1122001" y="1972500"/>
            <a:ext cx="4974000" cy="4123500"/>
          </a:xfrm>
          <a:prstGeom prst="rect">
            <a:avLst/>
          </a:prstGeom>
          <a:noFill/>
          <a:ln>
            <a:noFill/>
          </a:ln>
        </p:spPr>
      </p:sp>
      <p:sp>
        <p:nvSpPr>
          <p:cNvPr id="51" name="Google Shape;51;g189cf76c889_0_38"/>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2000"/>
              <a:buNone/>
              <a:defRPr/>
            </a:lvl1pPr>
            <a:lvl2pPr indent="-228600" lvl="1" marL="914400" algn="l">
              <a:lnSpc>
                <a:spcPct val="100000"/>
              </a:lnSpc>
              <a:spcBef>
                <a:spcPts val="500"/>
              </a:spcBef>
              <a:spcAft>
                <a:spcPts val="0"/>
              </a:spcAft>
              <a:buSzPts val="1800"/>
              <a:buNone/>
              <a:defRPr/>
            </a:lvl2pPr>
            <a:lvl3pPr indent="-228600" lvl="2" marL="1371600" algn="l">
              <a:lnSpc>
                <a:spcPct val="100000"/>
              </a:lnSpc>
              <a:spcBef>
                <a:spcPts val="500"/>
              </a:spcBef>
              <a:spcAft>
                <a:spcPts val="0"/>
              </a:spcAft>
              <a:buSzPts val="16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pic>
        <p:nvPicPr>
          <p:cNvPr id="52" name="Google Shape;52;g189cf76c889_0_38"/>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4">
  <p:cSld name="7_Title Only_3_1">
    <p:spTree>
      <p:nvGrpSpPr>
        <p:cNvPr id="625" name="Shape 625"/>
        <p:cNvGrpSpPr/>
        <p:nvPr/>
      </p:nvGrpSpPr>
      <p:grpSpPr>
        <a:xfrm>
          <a:off x="0" y="0"/>
          <a:ext cx="0" cy="0"/>
          <a:chOff x="0" y="0"/>
          <a:chExt cx="0" cy="0"/>
        </a:xfrm>
      </p:grpSpPr>
      <p:pic>
        <p:nvPicPr>
          <p:cNvPr id="626" name="Google Shape;626;g189cf76c889_0_61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27" name="Google Shape;627;g189cf76c889_0_61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28" name="Google Shape;628;g189cf76c889_0_61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29" name="Google Shape;629;g189cf76c889_0_61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30" name="Google Shape;630;g189cf76c889_0_616"/>
          <p:cNvSpPr/>
          <p:nvPr>
            <p:ph idx="2" type="pic"/>
          </p:nvPr>
        </p:nvSpPr>
        <p:spPr>
          <a:xfrm>
            <a:off x="1143000" y="1749300"/>
            <a:ext cx="4953000" cy="2136900"/>
          </a:xfrm>
          <a:prstGeom prst="rect">
            <a:avLst/>
          </a:prstGeom>
          <a:noFill/>
          <a:ln>
            <a:noFill/>
          </a:ln>
        </p:spPr>
      </p:sp>
      <p:sp>
        <p:nvSpPr>
          <p:cNvPr id="631" name="Google Shape;631;g189cf76c889_0_616"/>
          <p:cNvSpPr/>
          <p:nvPr>
            <p:ph idx="3" type="pic"/>
          </p:nvPr>
        </p:nvSpPr>
        <p:spPr>
          <a:xfrm>
            <a:off x="1143000" y="4035300"/>
            <a:ext cx="4953000" cy="2136900"/>
          </a:xfrm>
          <a:prstGeom prst="rect">
            <a:avLst/>
          </a:prstGeom>
          <a:noFill/>
          <a:ln>
            <a:noFill/>
          </a:ln>
        </p:spPr>
      </p:sp>
      <p:sp>
        <p:nvSpPr>
          <p:cNvPr id="632" name="Google Shape;632;g189cf76c889_0_616"/>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33" name="Google Shape;633;g189cf76c889_0_616"/>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5">
  <p:cSld name="7_Title Only_4_1">
    <p:spTree>
      <p:nvGrpSpPr>
        <p:cNvPr id="634" name="Shape 634"/>
        <p:cNvGrpSpPr/>
        <p:nvPr/>
      </p:nvGrpSpPr>
      <p:grpSpPr>
        <a:xfrm>
          <a:off x="0" y="0"/>
          <a:ext cx="0" cy="0"/>
          <a:chOff x="0" y="0"/>
          <a:chExt cx="0" cy="0"/>
        </a:xfrm>
      </p:grpSpPr>
      <p:pic>
        <p:nvPicPr>
          <p:cNvPr id="635" name="Google Shape;635;g189cf76c889_0_62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36" name="Google Shape;636;g189cf76c889_0_6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37" name="Google Shape;637;g189cf76c889_0_62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38" name="Google Shape;638;g189cf76c889_0_62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39" name="Google Shape;639;g189cf76c889_0_625"/>
          <p:cNvSpPr/>
          <p:nvPr>
            <p:ph idx="2" type="pic"/>
          </p:nvPr>
        </p:nvSpPr>
        <p:spPr>
          <a:xfrm>
            <a:off x="1141950" y="1673100"/>
            <a:ext cx="4953000" cy="1491600"/>
          </a:xfrm>
          <a:prstGeom prst="rect">
            <a:avLst/>
          </a:prstGeom>
          <a:noFill/>
          <a:ln>
            <a:noFill/>
          </a:ln>
        </p:spPr>
      </p:sp>
      <p:sp>
        <p:nvSpPr>
          <p:cNvPr id="640" name="Google Shape;640;g189cf76c889_0_625"/>
          <p:cNvSpPr/>
          <p:nvPr>
            <p:ph idx="3" type="pic"/>
          </p:nvPr>
        </p:nvSpPr>
        <p:spPr>
          <a:xfrm>
            <a:off x="1141950" y="3268673"/>
            <a:ext cx="4953000" cy="1491600"/>
          </a:xfrm>
          <a:prstGeom prst="rect">
            <a:avLst/>
          </a:prstGeom>
          <a:noFill/>
          <a:ln>
            <a:noFill/>
          </a:ln>
        </p:spPr>
      </p:sp>
      <p:sp>
        <p:nvSpPr>
          <p:cNvPr id="641" name="Google Shape;641;g189cf76c889_0_625"/>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642" name="Google Shape;642;g189cf76c889_0_625"/>
          <p:cNvSpPr/>
          <p:nvPr>
            <p:ph idx="4" type="pic"/>
          </p:nvPr>
        </p:nvSpPr>
        <p:spPr>
          <a:xfrm>
            <a:off x="1140900" y="4864250"/>
            <a:ext cx="4953000" cy="1491600"/>
          </a:xfrm>
          <a:prstGeom prst="rect">
            <a:avLst/>
          </a:prstGeom>
          <a:noFill/>
          <a:ln>
            <a:noFill/>
          </a:ln>
        </p:spPr>
      </p:sp>
      <p:sp>
        <p:nvSpPr>
          <p:cNvPr id="643" name="Google Shape;643;g189cf76c889_0_625"/>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
        <p:nvSpPr>
          <p:cNvPr id="644" name="Google Shape;644;g189cf76c889_0_625"/>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700"/>
              <a:buNone/>
              <a:defRPr sz="1700"/>
            </a:lvl1pPr>
            <a:lvl2pPr indent="-228600" lvl="1" marL="914400" algn="l">
              <a:lnSpc>
                <a:spcPct val="100000"/>
              </a:lnSpc>
              <a:spcBef>
                <a:spcPts val="500"/>
              </a:spcBef>
              <a:spcAft>
                <a:spcPts val="0"/>
              </a:spcAft>
              <a:buSzPts val="1500"/>
              <a:buNone/>
              <a:defRPr sz="1500"/>
            </a:lvl2pPr>
            <a:lvl3pPr indent="-228600" lvl="2" marL="1371600" algn="l">
              <a:lnSpc>
                <a:spcPct val="100000"/>
              </a:lnSpc>
              <a:spcBef>
                <a:spcPts val="500"/>
              </a:spcBef>
              <a:spcAft>
                <a:spcPts val="0"/>
              </a:spcAft>
              <a:buSzPts val="1300"/>
              <a:buNone/>
              <a:defRPr sz="1300"/>
            </a:lvl3pPr>
            <a:lvl4pPr indent="-228600" lvl="3" marL="1828800" algn="l">
              <a:lnSpc>
                <a:spcPct val="100000"/>
              </a:lnSpc>
              <a:spcBef>
                <a:spcPts val="500"/>
              </a:spcBef>
              <a:spcAft>
                <a:spcPts val="0"/>
              </a:spcAft>
              <a:buSzPts val="1100"/>
              <a:buNone/>
              <a:defRPr sz="1100"/>
            </a:lvl4pPr>
            <a:lvl5pPr indent="-228600" lvl="4" marL="2286000" algn="l">
              <a:lnSpc>
                <a:spcPct val="100000"/>
              </a:lnSpc>
              <a:spcBef>
                <a:spcPts val="500"/>
              </a:spcBef>
              <a:spcAft>
                <a:spcPts val="0"/>
              </a:spcAft>
              <a:buSzPts val="1100"/>
              <a:buNone/>
              <a:defRPr sz="1100"/>
            </a:lvl5pPr>
            <a:lvl6pPr indent="-228600" lvl="5" marL="2743200" algn="l">
              <a:lnSpc>
                <a:spcPct val="100000"/>
              </a:lnSpc>
              <a:spcBef>
                <a:spcPts val="500"/>
              </a:spcBef>
              <a:spcAft>
                <a:spcPts val="0"/>
              </a:spcAft>
              <a:buSzPts val="1100"/>
              <a:buNone/>
              <a:defRPr sz="1100"/>
            </a:lvl6pPr>
            <a:lvl7pPr indent="-228600" lvl="6" marL="3200400" algn="l">
              <a:lnSpc>
                <a:spcPct val="100000"/>
              </a:lnSpc>
              <a:spcBef>
                <a:spcPts val="500"/>
              </a:spcBef>
              <a:spcAft>
                <a:spcPts val="0"/>
              </a:spcAft>
              <a:buSzPts val="1100"/>
              <a:buNone/>
              <a:defRPr sz="1100"/>
            </a:lvl7pPr>
            <a:lvl8pPr indent="-228600" lvl="7" marL="3657600" algn="l">
              <a:lnSpc>
                <a:spcPct val="100000"/>
              </a:lnSpc>
              <a:spcBef>
                <a:spcPts val="500"/>
              </a:spcBef>
              <a:spcAft>
                <a:spcPts val="0"/>
              </a:spcAft>
              <a:buSzPts val="1100"/>
              <a:buNone/>
              <a:defRPr sz="1100"/>
            </a:lvl8pPr>
            <a:lvl9pPr indent="-228600" lvl="8" marL="4114800" algn="l">
              <a:lnSpc>
                <a:spcPct val="100000"/>
              </a:lnSpc>
              <a:spcBef>
                <a:spcPts val="50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6">
  <p:cSld name="7_Title Only_5_1">
    <p:spTree>
      <p:nvGrpSpPr>
        <p:cNvPr id="645" name="Shape 645"/>
        <p:cNvGrpSpPr/>
        <p:nvPr/>
      </p:nvGrpSpPr>
      <p:grpSpPr>
        <a:xfrm>
          <a:off x="0" y="0"/>
          <a:ext cx="0" cy="0"/>
          <a:chOff x="0" y="0"/>
          <a:chExt cx="0" cy="0"/>
        </a:xfrm>
      </p:grpSpPr>
      <p:pic>
        <p:nvPicPr>
          <p:cNvPr id="646" name="Google Shape;646;g189cf76c889_0_636"/>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47" name="Google Shape;647;g189cf76c889_0_6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48" name="Google Shape;648;g189cf76c889_0_6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49" name="Google Shape;649;g189cf76c889_0_6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50" name="Google Shape;650;g189cf76c889_0_63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1" name="Google Shape;651;g189cf76c889_0_63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400"/>
              <a:buNone/>
              <a:defRPr sz="1400"/>
            </a:lvl3pPr>
            <a:lvl4pPr indent="-228600" lvl="3" marL="1828800" algn="l">
              <a:lnSpc>
                <a:spcPct val="100000"/>
              </a:lnSpc>
              <a:spcBef>
                <a:spcPts val="500"/>
              </a:spcBef>
              <a:spcAft>
                <a:spcPts val="0"/>
              </a:spcAft>
              <a:buSzPts val="1200"/>
              <a:buNone/>
              <a:defRPr sz="1200"/>
            </a:lvl4pPr>
            <a:lvl5pPr indent="-228600" lvl="4" marL="2286000" algn="l">
              <a:lnSpc>
                <a:spcPct val="100000"/>
              </a:lnSpc>
              <a:spcBef>
                <a:spcPts val="500"/>
              </a:spcBef>
              <a:spcAft>
                <a:spcPts val="0"/>
              </a:spcAft>
              <a:buSzPts val="1200"/>
              <a:buNone/>
              <a:defRPr sz="1200"/>
            </a:lvl5pPr>
            <a:lvl6pPr indent="-228600" lvl="5" marL="2743200" algn="l">
              <a:lnSpc>
                <a:spcPct val="100000"/>
              </a:lnSpc>
              <a:spcBef>
                <a:spcPts val="500"/>
              </a:spcBef>
              <a:spcAft>
                <a:spcPts val="0"/>
              </a:spcAft>
              <a:buSzPts val="1200"/>
              <a:buNone/>
              <a:defRPr sz="1200"/>
            </a:lvl6pPr>
            <a:lvl7pPr indent="-228600" lvl="6" marL="3200400" algn="l">
              <a:lnSpc>
                <a:spcPct val="100000"/>
              </a:lnSpc>
              <a:spcBef>
                <a:spcPts val="500"/>
              </a:spcBef>
              <a:spcAft>
                <a:spcPts val="0"/>
              </a:spcAft>
              <a:buSzPts val="1200"/>
              <a:buNone/>
              <a:defRPr sz="1200"/>
            </a:lvl7pPr>
            <a:lvl8pPr indent="-228600" lvl="7" marL="3657600" algn="l">
              <a:lnSpc>
                <a:spcPct val="100000"/>
              </a:lnSpc>
              <a:spcBef>
                <a:spcPts val="500"/>
              </a:spcBef>
              <a:spcAft>
                <a:spcPts val="0"/>
              </a:spcAft>
              <a:buSzPts val="1200"/>
              <a:buNone/>
              <a:defRPr sz="1200"/>
            </a:lvl8pPr>
            <a:lvl9pPr indent="-228600" lvl="8" marL="4114800" algn="l">
              <a:lnSpc>
                <a:spcPct val="100000"/>
              </a:lnSpc>
              <a:spcBef>
                <a:spcPts val="500"/>
              </a:spcBef>
              <a:spcAft>
                <a:spcPts val="0"/>
              </a:spcAft>
              <a:buSzPts val="1200"/>
              <a:buNone/>
              <a:defRPr sz="1200"/>
            </a:lvl9pPr>
          </a:lstStyle>
          <a:p/>
        </p:txBody>
      </p:sp>
      <p:sp>
        <p:nvSpPr>
          <p:cNvPr id="652" name="Google Shape;652;g189cf76c889_0_636"/>
          <p:cNvSpPr/>
          <p:nvPr>
            <p:ph idx="3" type="pic"/>
          </p:nvPr>
        </p:nvSpPr>
        <p:spPr>
          <a:xfrm>
            <a:off x="3686431" y="1749300"/>
            <a:ext cx="2409600" cy="2136900"/>
          </a:xfrm>
          <a:prstGeom prst="rect">
            <a:avLst/>
          </a:prstGeom>
          <a:noFill/>
          <a:ln>
            <a:noFill/>
          </a:ln>
        </p:spPr>
      </p:sp>
      <p:sp>
        <p:nvSpPr>
          <p:cNvPr id="653" name="Google Shape;653;g189cf76c889_0_636"/>
          <p:cNvSpPr/>
          <p:nvPr>
            <p:ph idx="4" type="pic"/>
          </p:nvPr>
        </p:nvSpPr>
        <p:spPr>
          <a:xfrm>
            <a:off x="3686431" y="4035300"/>
            <a:ext cx="2409600" cy="2136900"/>
          </a:xfrm>
          <a:prstGeom prst="rect">
            <a:avLst/>
          </a:prstGeom>
          <a:noFill/>
          <a:ln>
            <a:noFill/>
          </a:ln>
        </p:spPr>
      </p:sp>
      <p:sp>
        <p:nvSpPr>
          <p:cNvPr id="654" name="Google Shape;654;g189cf76c889_0_636"/>
          <p:cNvSpPr/>
          <p:nvPr>
            <p:ph idx="5" type="pic"/>
          </p:nvPr>
        </p:nvSpPr>
        <p:spPr>
          <a:xfrm>
            <a:off x="1143000" y="1752600"/>
            <a:ext cx="2409600" cy="2136900"/>
          </a:xfrm>
          <a:prstGeom prst="rect">
            <a:avLst/>
          </a:prstGeom>
          <a:noFill/>
          <a:ln>
            <a:noFill/>
          </a:ln>
        </p:spPr>
      </p:sp>
      <p:sp>
        <p:nvSpPr>
          <p:cNvPr id="655" name="Google Shape;655;g189cf76c889_0_63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lower 7">
  <p:cSld name="7_Title Only_6_1">
    <p:spTree>
      <p:nvGrpSpPr>
        <p:cNvPr id="656" name="Shape 656"/>
        <p:cNvGrpSpPr/>
        <p:nvPr/>
      </p:nvGrpSpPr>
      <p:grpSpPr>
        <a:xfrm>
          <a:off x="0" y="0"/>
          <a:ext cx="0" cy="0"/>
          <a:chOff x="0" y="0"/>
          <a:chExt cx="0" cy="0"/>
        </a:xfrm>
      </p:grpSpPr>
      <p:pic>
        <p:nvPicPr>
          <p:cNvPr id="657" name="Google Shape;657;g189cf76c889_0_647"/>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658" name="Google Shape;658;g189cf76c889_0_64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59" name="Google Shape;659;g189cf76c889_0_64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60" name="Google Shape;660;g189cf76c889_0_64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800"/>
              <a:buNone/>
              <a:defRPr sz="1200"/>
            </a:lvl2pPr>
            <a:lvl3pPr lvl="2" algn="ctr">
              <a:lnSpc>
                <a:spcPct val="100000"/>
              </a:lnSpc>
              <a:spcBef>
                <a:spcPts val="0"/>
              </a:spcBef>
              <a:spcAft>
                <a:spcPts val="0"/>
              </a:spcAft>
              <a:buSzPts val="800"/>
              <a:buNone/>
              <a:defRPr sz="1200"/>
            </a:lvl3pPr>
            <a:lvl4pPr lvl="3" algn="ctr">
              <a:lnSpc>
                <a:spcPct val="100000"/>
              </a:lnSpc>
              <a:spcBef>
                <a:spcPts val="0"/>
              </a:spcBef>
              <a:spcAft>
                <a:spcPts val="0"/>
              </a:spcAft>
              <a:buSzPts val="800"/>
              <a:buNone/>
              <a:defRPr sz="1200"/>
            </a:lvl4pPr>
            <a:lvl5pPr lvl="4" algn="ctr">
              <a:lnSpc>
                <a:spcPct val="100000"/>
              </a:lnSpc>
              <a:spcBef>
                <a:spcPts val="0"/>
              </a:spcBef>
              <a:spcAft>
                <a:spcPts val="0"/>
              </a:spcAft>
              <a:buSzPts val="800"/>
              <a:buNone/>
              <a:defRPr sz="1200"/>
            </a:lvl5pPr>
            <a:lvl6pPr lvl="5" algn="ctr">
              <a:lnSpc>
                <a:spcPct val="100000"/>
              </a:lnSpc>
              <a:spcBef>
                <a:spcPts val="0"/>
              </a:spcBef>
              <a:spcAft>
                <a:spcPts val="0"/>
              </a:spcAft>
              <a:buSzPts val="800"/>
              <a:buNone/>
              <a:defRPr sz="1200"/>
            </a:lvl6pPr>
            <a:lvl7pPr lvl="6" algn="ctr">
              <a:lnSpc>
                <a:spcPct val="100000"/>
              </a:lnSpc>
              <a:spcBef>
                <a:spcPts val="0"/>
              </a:spcBef>
              <a:spcAft>
                <a:spcPts val="0"/>
              </a:spcAft>
              <a:buSzPts val="800"/>
              <a:buNone/>
              <a:defRPr sz="1200"/>
            </a:lvl7pPr>
            <a:lvl8pPr lvl="7" algn="ctr">
              <a:lnSpc>
                <a:spcPct val="100000"/>
              </a:lnSpc>
              <a:spcBef>
                <a:spcPts val="0"/>
              </a:spcBef>
              <a:spcAft>
                <a:spcPts val="0"/>
              </a:spcAft>
              <a:buSzPts val="800"/>
              <a:buNone/>
              <a:defRPr sz="1200"/>
            </a:lvl8pPr>
            <a:lvl9pPr lvl="8" algn="ctr">
              <a:lnSpc>
                <a:spcPct val="100000"/>
              </a:lnSpc>
              <a:spcBef>
                <a:spcPts val="0"/>
              </a:spcBef>
              <a:spcAft>
                <a:spcPts val="0"/>
              </a:spcAft>
              <a:buSzPts val="800"/>
              <a:buNone/>
              <a:defRPr sz="1200"/>
            </a:lvl9pPr>
          </a:lstStyle>
          <a:p/>
        </p:txBody>
      </p:sp>
      <p:sp>
        <p:nvSpPr>
          <p:cNvPr id="661" name="Google Shape;661;g189cf76c889_0_647"/>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1">
  <p:cSld name="1_Blank_1">
    <p:bg>
      <p:bgPr>
        <a:solidFill>
          <a:srgbClr val="00C18B"/>
        </a:solidFill>
      </p:bgPr>
    </p:bg>
    <p:spTree>
      <p:nvGrpSpPr>
        <p:cNvPr id="662" name="Shape 662"/>
        <p:cNvGrpSpPr/>
        <p:nvPr/>
      </p:nvGrpSpPr>
      <p:grpSpPr>
        <a:xfrm>
          <a:off x="0" y="0"/>
          <a:ext cx="0" cy="0"/>
          <a:chOff x="0" y="0"/>
          <a:chExt cx="0" cy="0"/>
        </a:xfrm>
      </p:grpSpPr>
      <p:pic>
        <p:nvPicPr>
          <p:cNvPr id="663" name="Google Shape;663;g189cf76c889_0_653"/>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64" name="Google Shape;664;g189cf76c889_0_653"/>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65" name="Google Shape;665;g189cf76c889_0_65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66" name="Google Shape;666;g189cf76c889_0_653"/>
          <p:cNvSpPr txBox="1"/>
          <p:nvPr/>
        </p:nvSpPr>
        <p:spPr>
          <a:xfrm>
            <a:off x="5625272" y="1984546"/>
            <a:ext cx="6364500" cy="2387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2">
  <p:cSld name="1_Blank_1_1">
    <p:bg>
      <p:bgPr>
        <a:solidFill>
          <a:srgbClr val="00C18B"/>
        </a:solidFill>
      </p:bgPr>
    </p:bg>
    <p:spTree>
      <p:nvGrpSpPr>
        <p:cNvPr id="667" name="Shape 667"/>
        <p:cNvGrpSpPr/>
        <p:nvPr/>
      </p:nvGrpSpPr>
      <p:grpSpPr>
        <a:xfrm>
          <a:off x="0" y="0"/>
          <a:ext cx="0" cy="0"/>
          <a:chOff x="0" y="0"/>
          <a:chExt cx="0" cy="0"/>
        </a:xfrm>
      </p:grpSpPr>
      <p:pic>
        <p:nvPicPr>
          <p:cNvPr id="668" name="Google Shape;668;g189cf76c889_0_65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69" name="Google Shape;669;g189cf76c889_0_65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70" name="Google Shape;670;g189cf76c889_0_65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1" name="Google Shape;671;g189cf76c889_0_65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72" name="Google Shape;672;g189cf76c889_0_658"/>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nSpc>
                <a:spcPct val="90000"/>
              </a:lnSpc>
              <a:spcBef>
                <a:spcPts val="1000"/>
              </a:spcBef>
              <a:spcAft>
                <a:spcPts val="0"/>
              </a:spcAft>
              <a:buClr>
                <a:schemeClr val="lt1"/>
              </a:buClr>
              <a:buSzPts val="2000"/>
              <a:buChar char="•"/>
              <a:defRPr>
                <a:solidFill>
                  <a:schemeClr val="lt1"/>
                </a:solidFill>
              </a:defRPr>
            </a:lvl1pPr>
            <a:lvl2pPr indent="-342900" lvl="1" marL="914400">
              <a:lnSpc>
                <a:spcPct val="90000"/>
              </a:lnSpc>
              <a:spcBef>
                <a:spcPts val="500"/>
              </a:spcBef>
              <a:spcAft>
                <a:spcPts val="0"/>
              </a:spcAft>
              <a:buClr>
                <a:schemeClr val="lt1"/>
              </a:buClr>
              <a:buSzPts val="1800"/>
              <a:buChar char="•"/>
              <a:defRPr>
                <a:solidFill>
                  <a:schemeClr val="lt1"/>
                </a:solidFill>
              </a:defRPr>
            </a:lvl2pPr>
            <a:lvl3pPr indent="-330200" lvl="2" marL="1371600">
              <a:lnSpc>
                <a:spcPct val="90000"/>
              </a:lnSpc>
              <a:spcBef>
                <a:spcPts val="500"/>
              </a:spcBef>
              <a:spcAft>
                <a:spcPts val="0"/>
              </a:spcAft>
              <a:buClr>
                <a:schemeClr val="lt1"/>
              </a:buClr>
              <a:buSzPts val="1600"/>
              <a:buChar char="•"/>
              <a:defRPr>
                <a:solidFill>
                  <a:schemeClr val="lt1"/>
                </a:solidFill>
              </a:defRPr>
            </a:lvl3pPr>
            <a:lvl4pPr indent="-317500" lvl="3" marL="1828800">
              <a:lnSpc>
                <a:spcPct val="90000"/>
              </a:lnSpc>
              <a:spcBef>
                <a:spcPts val="500"/>
              </a:spcBef>
              <a:spcAft>
                <a:spcPts val="0"/>
              </a:spcAft>
              <a:buClr>
                <a:schemeClr val="lt1"/>
              </a:buClr>
              <a:buSzPts val="1400"/>
              <a:buChar char="•"/>
              <a:defRPr>
                <a:solidFill>
                  <a:schemeClr val="lt1"/>
                </a:solidFill>
              </a:defRPr>
            </a:lvl4pPr>
            <a:lvl5pPr indent="-317500" lvl="4" marL="2286000">
              <a:lnSpc>
                <a:spcPct val="90000"/>
              </a:lnSpc>
              <a:spcBef>
                <a:spcPts val="500"/>
              </a:spcBef>
              <a:spcAft>
                <a:spcPts val="0"/>
              </a:spcAft>
              <a:buClr>
                <a:schemeClr val="lt1"/>
              </a:buClr>
              <a:buSzPts val="1400"/>
              <a:buChar char="•"/>
              <a:defRPr>
                <a:solidFill>
                  <a:schemeClr val="lt1"/>
                </a:solidFill>
              </a:defRPr>
            </a:lvl5pPr>
            <a:lvl6pPr indent="-342900" lvl="5" marL="2743200">
              <a:lnSpc>
                <a:spcPct val="90000"/>
              </a:lnSpc>
              <a:spcBef>
                <a:spcPts val="500"/>
              </a:spcBef>
              <a:spcAft>
                <a:spcPts val="0"/>
              </a:spcAft>
              <a:buClr>
                <a:schemeClr val="lt1"/>
              </a:buClr>
              <a:buSzPts val="1800"/>
              <a:buChar char="•"/>
              <a:defRPr>
                <a:solidFill>
                  <a:schemeClr val="lt1"/>
                </a:solidFill>
              </a:defRPr>
            </a:lvl6pPr>
            <a:lvl7pPr indent="-342900" lvl="6" marL="3200400">
              <a:lnSpc>
                <a:spcPct val="90000"/>
              </a:lnSpc>
              <a:spcBef>
                <a:spcPts val="500"/>
              </a:spcBef>
              <a:spcAft>
                <a:spcPts val="0"/>
              </a:spcAft>
              <a:buClr>
                <a:schemeClr val="lt1"/>
              </a:buClr>
              <a:buSzPts val="1800"/>
              <a:buChar char="•"/>
              <a:defRPr>
                <a:solidFill>
                  <a:schemeClr val="lt1"/>
                </a:solidFill>
              </a:defRPr>
            </a:lvl7pPr>
            <a:lvl8pPr indent="-342900" lvl="7" marL="3657600">
              <a:lnSpc>
                <a:spcPct val="90000"/>
              </a:lnSpc>
              <a:spcBef>
                <a:spcPts val="500"/>
              </a:spcBef>
              <a:spcAft>
                <a:spcPts val="0"/>
              </a:spcAft>
              <a:buClr>
                <a:schemeClr val="lt1"/>
              </a:buClr>
              <a:buSzPts val="1800"/>
              <a:buChar char="•"/>
              <a:defRPr>
                <a:solidFill>
                  <a:schemeClr val="lt1"/>
                </a:solidFill>
              </a:defRPr>
            </a:lvl8pPr>
            <a:lvl9pPr indent="-342900" lvl="8" marL="4114800">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3">
  <p:cSld name="1_Blank_1_1_1">
    <p:bg>
      <p:bgPr>
        <a:solidFill>
          <a:srgbClr val="00C18B"/>
        </a:solidFill>
      </p:bgPr>
    </p:bg>
    <p:spTree>
      <p:nvGrpSpPr>
        <p:cNvPr id="673" name="Shape 673"/>
        <p:cNvGrpSpPr/>
        <p:nvPr/>
      </p:nvGrpSpPr>
      <p:grpSpPr>
        <a:xfrm>
          <a:off x="0" y="0"/>
          <a:ext cx="0" cy="0"/>
          <a:chOff x="0" y="0"/>
          <a:chExt cx="0" cy="0"/>
        </a:xfrm>
      </p:grpSpPr>
      <p:pic>
        <p:nvPicPr>
          <p:cNvPr id="674" name="Google Shape;674;g189cf76c889_0_66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75" name="Google Shape;675;g189cf76c889_0_66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76" name="Google Shape;676;g189cf76c889_0_66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7" name="Google Shape;677;g189cf76c889_0_66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78" name="Google Shape;678;g189cf76c889_0_664"/>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679" name="Google Shape;679;g189cf76c889_0_664"/>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4">
  <p:cSld name="1_Blank_1_1_2">
    <p:bg>
      <p:bgPr>
        <a:solidFill>
          <a:srgbClr val="00C18B"/>
        </a:solidFill>
      </p:bgPr>
    </p:bg>
    <p:spTree>
      <p:nvGrpSpPr>
        <p:cNvPr id="680" name="Shape 680"/>
        <p:cNvGrpSpPr/>
        <p:nvPr/>
      </p:nvGrpSpPr>
      <p:grpSpPr>
        <a:xfrm>
          <a:off x="0" y="0"/>
          <a:ext cx="0" cy="0"/>
          <a:chOff x="0" y="0"/>
          <a:chExt cx="0" cy="0"/>
        </a:xfrm>
      </p:grpSpPr>
      <p:pic>
        <p:nvPicPr>
          <p:cNvPr id="681" name="Google Shape;681;g189cf76c889_0_67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82" name="Google Shape;682;g189cf76c889_0_67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83" name="Google Shape;683;g189cf76c889_0_67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84" name="Google Shape;684;g189cf76c889_0_67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85" name="Google Shape;685;g189cf76c889_0_671"/>
          <p:cNvSpPr/>
          <p:nvPr>
            <p:ph idx="2" type="pic"/>
          </p:nvPr>
        </p:nvSpPr>
        <p:spPr>
          <a:xfrm>
            <a:off x="1122001" y="1972500"/>
            <a:ext cx="4974000" cy="4123500"/>
          </a:xfrm>
          <a:prstGeom prst="rect">
            <a:avLst/>
          </a:prstGeom>
          <a:noFill/>
          <a:ln>
            <a:noFill/>
          </a:ln>
        </p:spPr>
      </p:sp>
      <p:sp>
        <p:nvSpPr>
          <p:cNvPr id="686" name="Google Shape;686;g189cf76c889_0_671"/>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5">
  <p:cSld name="1_Blank_1_1_3">
    <p:bg>
      <p:bgPr>
        <a:solidFill>
          <a:srgbClr val="00C18B"/>
        </a:solidFill>
      </p:bgPr>
    </p:bg>
    <p:spTree>
      <p:nvGrpSpPr>
        <p:cNvPr id="687" name="Shape 687"/>
        <p:cNvGrpSpPr/>
        <p:nvPr/>
      </p:nvGrpSpPr>
      <p:grpSpPr>
        <a:xfrm>
          <a:off x="0" y="0"/>
          <a:ext cx="0" cy="0"/>
          <a:chOff x="0" y="0"/>
          <a:chExt cx="0" cy="0"/>
        </a:xfrm>
      </p:grpSpPr>
      <p:pic>
        <p:nvPicPr>
          <p:cNvPr id="688" name="Google Shape;688;g189cf76c889_0_6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89" name="Google Shape;689;g189cf76c889_0_6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90" name="Google Shape;690;g189cf76c889_0_6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91" name="Google Shape;691;g189cf76c889_0_6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692" name="Google Shape;692;g189cf76c889_0_678"/>
          <p:cNvSpPr/>
          <p:nvPr>
            <p:ph idx="2" type="pic"/>
          </p:nvPr>
        </p:nvSpPr>
        <p:spPr>
          <a:xfrm>
            <a:off x="1143000" y="1749300"/>
            <a:ext cx="4953000" cy="2136900"/>
          </a:xfrm>
          <a:prstGeom prst="rect">
            <a:avLst/>
          </a:prstGeom>
          <a:noFill/>
          <a:ln>
            <a:noFill/>
          </a:ln>
        </p:spPr>
      </p:sp>
      <p:sp>
        <p:nvSpPr>
          <p:cNvPr id="693" name="Google Shape;693;g189cf76c889_0_678"/>
          <p:cNvSpPr/>
          <p:nvPr>
            <p:ph idx="3" type="pic"/>
          </p:nvPr>
        </p:nvSpPr>
        <p:spPr>
          <a:xfrm>
            <a:off x="1143000" y="4035300"/>
            <a:ext cx="4953000" cy="2136900"/>
          </a:xfrm>
          <a:prstGeom prst="rect">
            <a:avLst/>
          </a:prstGeom>
          <a:noFill/>
          <a:ln>
            <a:noFill/>
          </a:ln>
        </p:spPr>
      </p:sp>
      <p:sp>
        <p:nvSpPr>
          <p:cNvPr id="694" name="Google Shape;694;g189cf76c889_0_678"/>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695" name="Google Shape;695;g189cf76c889_0_678"/>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6">
  <p:cSld name="1_Blank_1_1_4">
    <p:bg>
      <p:bgPr>
        <a:solidFill>
          <a:srgbClr val="00C18B"/>
        </a:solidFill>
      </p:bgPr>
    </p:bg>
    <p:spTree>
      <p:nvGrpSpPr>
        <p:cNvPr id="696" name="Shape 696"/>
        <p:cNvGrpSpPr/>
        <p:nvPr/>
      </p:nvGrpSpPr>
      <p:grpSpPr>
        <a:xfrm>
          <a:off x="0" y="0"/>
          <a:ext cx="0" cy="0"/>
          <a:chOff x="0" y="0"/>
          <a:chExt cx="0" cy="0"/>
        </a:xfrm>
      </p:grpSpPr>
      <p:pic>
        <p:nvPicPr>
          <p:cNvPr id="697" name="Google Shape;697;g189cf76c889_0_687"/>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698" name="Google Shape;698;g189cf76c889_0_687"/>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699" name="Google Shape;699;g189cf76c889_0_68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00" name="Google Shape;700;g189cf76c889_0_68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01" name="Google Shape;701;g189cf76c889_0_687"/>
          <p:cNvSpPr/>
          <p:nvPr>
            <p:ph idx="2" type="pic"/>
          </p:nvPr>
        </p:nvSpPr>
        <p:spPr>
          <a:xfrm>
            <a:off x="1141950" y="1673100"/>
            <a:ext cx="4953000" cy="1491600"/>
          </a:xfrm>
          <a:prstGeom prst="rect">
            <a:avLst/>
          </a:prstGeom>
          <a:noFill/>
          <a:ln>
            <a:noFill/>
          </a:ln>
        </p:spPr>
      </p:sp>
      <p:sp>
        <p:nvSpPr>
          <p:cNvPr id="702" name="Google Shape;702;g189cf76c889_0_687"/>
          <p:cNvSpPr/>
          <p:nvPr>
            <p:ph idx="3" type="pic"/>
          </p:nvPr>
        </p:nvSpPr>
        <p:spPr>
          <a:xfrm>
            <a:off x="1141950" y="3268673"/>
            <a:ext cx="4953000" cy="1491600"/>
          </a:xfrm>
          <a:prstGeom prst="rect">
            <a:avLst/>
          </a:prstGeom>
          <a:noFill/>
          <a:ln>
            <a:noFill/>
          </a:ln>
        </p:spPr>
      </p:sp>
      <p:sp>
        <p:nvSpPr>
          <p:cNvPr id="703" name="Google Shape;703;g189cf76c889_0_687"/>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04" name="Google Shape;704;g189cf76c889_0_687"/>
          <p:cNvSpPr/>
          <p:nvPr>
            <p:ph idx="4" type="pic"/>
          </p:nvPr>
        </p:nvSpPr>
        <p:spPr>
          <a:xfrm>
            <a:off x="1140900" y="4864250"/>
            <a:ext cx="4953000" cy="1491600"/>
          </a:xfrm>
          <a:prstGeom prst="rect">
            <a:avLst/>
          </a:prstGeom>
          <a:noFill/>
          <a:ln>
            <a:noFill/>
          </a:ln>
        </p:spPr>
      </p:sp>
      <p:sp>
        <p:nvSpPr>
          <p:cNvPr id="705" name="Google Shape;705;g189cf76c889_0_687"/>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06" name="Google Shape;706;g189cf76c889_0_687"/>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Blank 4">
  <p:cSld name="1_Title Only_1_3_1_5">
    <p:spTree>
      <p:nvGrpSpPr>
        <p:cNvPr id="53" name="Shape 53"/>
        <p:cNvGrpSpPr/>
        <p:nvPr/>
      </p:nvGrpSpPr>
      <p:grpSpPr>
        <a:xfrm>
          <a:off x="0" y="0"/>
          <a:ext cx="0" cy="0"/>
          <a:chOff x="0" y="0"/>
          <a:chExt cx="0" cy="0"/>
        </a:xfrm>
      </p:grpSpPr>
      <p:sp>
        <p:nvSpPr>
          <p:cNvPr id="54" name="Google Shape;54;g189cf76c889_0_44"/>
          <p:cNvSpPr txBox="1"/>
          <p:nvPr>
            <p:ph idx="1" type="body"/>
          </p:nvPr>
        </p:nvSpPr>
        <p:spPr>
          <a:xfrm>
            <a:off x="1122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SzPts val="2000"/>
              <a:buNone/>
              <a:defRPr/>
            </a:lvl1pPr>
            <a:lvl2pPr indent="-228600" lvl="1" marL="914400" rtl="0" algn="l">
              <a:lnSpc>
                <a:spcPct val="100000"/>
              </a:lnSpc>
              <a:spcBef>
                <a:spcPts val="500"/>
              </a:spcBef>
              <a:spcAft>
                <a:spcPts val="0"/>
              </a:spcAft>
              <a:buSzPts val="1800"/>
              <a:buNone/>
              <a:defRPr/>
            </a:lvl2pPr>
            <a:lvl3pPr indent="-228600" lvl="2" marL="1371600" rtl="0" algn="l">
              <a:lnSpc>
                <a:spcPct val="100000"/>
              </a:lnSpc>
              <a:spcBef>
                <a:spcPts val="500"/>
              </a:spcBef>
              <a:spcAft>
                <a:spcPts val="0"/>
              </a:spcAft>
              <a:buSzPts val="1600"/>
              <a:buNone/>
              <a:defRPr/>
            </a:lvl3pPr>
            <a:lvl4pPr indent="-228600" lvl="3" marL="1828800" rtl="0" algn="l">
              <a:lnSpc>
                <a:spcPct val="100000"/>
              </a:lnSpc>
              <a:spcBef>
                <a:spcPts val="500"/>
              </a:spcBef>
              <a:spcAft>
                <a:spcPts val="0"/>
              </a:spcAft>
              <a:buSzPts val="1400"/>
              <a:buNone/>
              <a:defRPr/>
            </a:lvl4pPr>
            <a:lvl5pPr indent="-228600" lvl="4" marL="2286000" rtl="0" algn="l">
              <a:lnSpc>
                <a:spcPct val="100000"/>
              </a:lnSpc>
              <a:spcBef>
                <a:spcPts val="500"/>
              </a:spcBef>
              <a:spcAft>
                <a:spcPts val="0"/>
              </a:spcAft>
              <a:buSzPts val="1400"/>
              <a:buNone/>
              <a:defRPr/>
            </a:lvl5pPr>
            <a:lvl6pPr indent="-228600" lvl="5" marL="2743200" rtl="0" algn="l">
              <a:lnSpc>
                <a:spcPct val="100000"/>
              </a:lnSpc>
              <a:spcBef>
                <a:spcPts val="500"/>
              </a:spcBef>
              <a:spcAft>
                <a:spcPts val="0"/>
              </a:spcAft>
              <a:buSzPts val="1400"/>
              <a:buNone/>
              <a:defRPr sz="1400"/>
            </a:lvl6pPr>
            <a:lvl7pPr indent="-228600" lvl="6" marL="3200400" rtl="0" algn="l">
              <a:lnSpc>
                <a:spcPct val="100000"/>
              </a:lnSpc>
              <a:spcBef>
                <a:spcPts val="500"/>
              </a:spcBef>
              <a:spcAft>
                <a:spcPts val="0"/>
              </a:spcAft>
              <a:buSzPts val="1400"/>
              <a:buNone/>
              <a:defRPr sz="1400"/>
            </a:lvl7pPr>
            <a:lvl8pPr indent="-228600" lvl="7" marL="3657600" rtl="0" algn="l">
              <a:lnSpc>
                <a:spcPct val="100000"/>
              </a:lnSpc>
              <a:spcBef>
                <a:spcPts val="500"/>
              </a:spcBef>
              <a:spcAft>
                <a:spcPts val="0"/>
              </a:spcAft>
              <a:buSzPts val="1400"/>
              <a:buNone/>
              <a:defRPr sz="1400"/>
            </a:lvl8pPr>
            <a:lvl9pPr indent="-228600" lvl="8" marL="4114800" rtl="0" algn="l">
              <a:lnSpc>
                <a:spcPct val="100000"/>
              </a:lnSpc>
              <a:spcBef>
                <a:spcPts val="500"/>
              </a:spcBef>
              <a:spcAft>
                <a:spcPts val="0"/>
              </a:spcAft>
              <a:buSzPts val="1400"/>
              <a:buNone/>
              <a:defRPr sz="1400"/>
            </a:lvl9pPr>
          </a:lstStyle>
          <a:p/>
        </p:txBody>
      </p:sp>
      <p:sp>
        <p:nvSpPr>
          <p:cNvPr id="55" name="Google Shape;55;g189cf76c889_0_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g189cf76c889_0_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SzPts val="3200"/>
              <a:buNone/>
              <a:defRPr/>
            </a:lvl1pPr>
            <a:lvl2pPr lvl="1" rtl="0" algn="ctr">
              <a:lnSpc>
                <a:spcPct val="100000"/>
              </a:lnSpc>
              <a:spcBef>
                <a:spcPts val="0"/>
              </a:spcBef>
              <a:spcAft>
                <a:spcPts val="0"/>
              </a:spcAft>
              <a:buSzPts val="800"/>
              <a:buNone/>
              <a:defRPr sz="1200"/>
            </a:lvl2pPr>
            <a:lvl3pPr lvl="2" rtl="0" algn="ctr">
              <a:lnSpc>
                <a:spcPct val="100000"/>
              </a:lnSpc>
              <a:spcBef>
                <a:spcPts val="0"/>
              </a:spcBef>
              <a:spcAft>
                <a:spcPts val="0"/>
              </a:spcAft>
              <a:buSzPts val="800"/>
              <a:buNone/>
              <a:defRPr sz="1200"/>
            </a:lvl3pPr>
            <a:lvl4pPr lvl="3" rtl="0" algn="ctr">
              <a:lnSpc>
                <a:spcPct val="100000"/>
              </a:lnSpc>
              <a:spcBef>
                <a:spcPts val="0"/>
              </a:spcBef>
              <a:spcAft>
                <a:spcPts val="0"/>
              </a:spcAft>
              <a:buSzPts val="800"/>
              <a:buNone/>
              <a:defRPr sz="1200"/>
            </a:lvl4pPr>
            <a:lvl5pPr lvl="4" rtl="0" algn="ctr">
              <a:lnSpc>
                <a:spcPct val="100000"/>
              </a:lnSpc>
              <a:spcBef>
                <a:spcPts val="0"/>
              </a:spcBef>
              <a:spcAft>
                <a:spcPts val="0"/>
              </a:spcAft>
              <a:buSzPts val="800"/>
              <a:buNone/>
              <a:defRPr sz="1200"/>
            </a:lvl5pPr>
            <a:lvl6pPr lvl="5" rtl="0" algn="ctr">
              <a:lnSpc>
                <a:spcPct val="100000"/>
              </a:lnSpc>
              <a:spcBef>
                <a:spcPts val="0"/>
              </a:spcBef>
              <a:spcAft>
                <a:spcPts val="0"/>
              </a:spcAft>
              <a:buSzPts val="800"/>
              <a:buNone/>
              <a:defRPr sz="1200"/>
            </a:lvl6pPr>
            <a:lvl7pPr lvl="6" rtl="0" algn="ctr">
              <a:lnSpc>
                <a:spcPct val="100000"/>
              </a:lnSpc>
              <a:spcBef>
                <a:spcPts val="0"/>
              </a:spcBef>
              <a:spcAft>
                <a:spcPts val="0"/>
              </a:spcAft>
              <a:buSzPts val="800"/>
              <a:buNone/>
              <a:defRPr sz="1200"/>
            </a:lvl7pPr>
            <a:lvl8pPr lvl="7" rtl="0" algn="ctr">
              <a:lnSpc>
                <a:spcPct val="100000"/>
              </a:lnSpc>
              <a:spcBef>
                <a:spcPts val="0"/>
              </a:spcBef>
              <a:spcAft>
                <a:spcPts val="0"/>
              </a:spcAft>
              <a:buSzPts val="800"/>
              <a:buNone/>
              <a:defRPr sz="1200"/>
            </a:lvl8pPr>
            <a:lvl9pPr lvl="8" rtl="0" algn="ctr">
              <a:lnSpc>
                <a:spcPct val="100000"/>
              </a:lnSpc>
              <a:spcBef>
                <a:spcPts val="0"/>
              </a:spcBef>
              <a:spcAft>
                <a:spcPts val="0"/>
              </a:spcAft>
              <a:buSzPts val="800"/>
              <a:buNone/>
              <a:defRPr sz="1200"/>
            </a:lvl9pPr>
          </a:lstStyle>
          <a:p/>
        </p:txBody>
      </p:sp>
      <p:sp>
        <p:nvSpPr>
          <p:cNvPr id="57" name="Google Shape;57;g189cf76c889_0_44"/>
          <p:cNvSpPr/>
          <p:nvPr>
            <p:ph idx="2" type="pic"/>
          </p:nvPr>
        </p:nvSpPr>
        <p:spPr>
          <a:xfrm>
            <a:off x="6096001" y="1961838"/>
            <a:ext cx="4974000" cy="4123500"/>
          </a:xfrm>
          <a:prstGeom prst="rect">
            <a:avLst/>
          </a:prstGeom>
          <a:noFill/>
          <a:ln>
            <a:noFill/>
          </a:ln>
        </p:spPr>
      </p:sp>
      <p:pic>
        <p:nvPicPr>
          <p:cNvPr id="58" name="Google Shape;58;g189cf76c889_0_44"/>
          <p:cNvPicPr preferRelativeResize="0"/>
          <p:nvPr/>
        </p:nvPicPr>
        <p:blipFill rotWithShape="1">
          <a:blip r:embed="rId2">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7">
  <p:cSld name="1_Blank_1_1_5">
    <p:bg>
      <p:bgPr>
        <a:solidFill>
          <a:srgbClr val="00C18B"/>
        </a:solidFill>
      </p:bgPr>
    </p:bg>
    <p:spTree>
      <p:nvGrpSpPr>
        <p:cNvPr id="707" name="Shape 707"/>
        <p:cNvGrpSpPr/>
        <p:nvPr/>
      </p:nvGrpSpPr>
      <p:grpSpPr>
        <a:xfrm>
          <a:off x="0" y="0"/>
          <a:ext cx="0" cy="0"/>
          <a:chOff x="0" y="0"/>
          <a:chExt cx="0" cy="0"/>
        </a:xfrm>
      </p:grpSpPr>
      <p:pic>
        <p:nvPicPr>
          <p:cNvPr id="708" name="Google Shape;708;g189cf76c889_0_69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09" name="Google Shape;709;g189cf76c889_0_69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10" name="Google Shape;710;g189cf76c889_0_69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11" name="Google Shape;711;g189cf76c889_0_69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12" name="Google Shape;712;g189cf76c889_0_698"/>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13" name="Google Shape;713;g189cf76c889_0_698"/>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14" name="Google Shape;714;g189cf76c889_0_698"/>
          <p:cNvSpPr/>
          <p:nvPr>
            <p:ph idx="3" type="pic"/>
          </p:nvPr>
        </p:nvSpPr>
        <p:spPr>
          <a:xfrm>
            <a:off x="3686431" y="1749300"/>
            <a:ext cx="2409600" cy="2136900"/>
          </a:xfrm>
          <a:prstGeom prst="rect">
            <a:avLst/>
          </a:prstGeom>
          <a:noFill/>
          <a:ln>
            <a:noFill/>
          </a:ln>
        </p:spPr>
      </p:sp>
      <p:sp>
        <p:nvSpPr>
          <p:cNvPr id="715" name="Google Shape;715;g189cf76c889_0_698"/>
          <p:cNvSpPr/>
          <p:nvPr>
            <p:ph idx="4" type="pic"/>
          </p:nvPr>
        </p:nvSpPr>
        <p:spPr>
          <a:xfrm>
            <a:off x="3686431" y="4035300"/>
            <a:ext cx="2409600" cy="2136900"/>
          </a:xfrm>
          <a:prstGeom prst="rect">
            <a:avLst/>
          </a:prstGeom>
          <a:noFill/>
          <a:ln>
            <a:noFill/>
          </a:ln>
        </p:spPr>
      </p:sp>
      <p:sp>
        <p:nvSpPr>
          <p:cNvPr id="716" name="Google Shape;716;g189cf76c889_0_698"/>
          <p:cNvSpPr/>
          <p:nvPr>
            <p:ph idx="5" type="pic"/>
          </p:nvPr>
        </p:nvSpPr>
        <p:spPr>
          <a:xfrm>
            <a:off x="1143000" y="1752600"/>
            <a:ext cx="2409600" cy="2136900"/>
          </a:xfrm>
          <a:prstGeom prst="rect">
            <a:avLst/>
          </a:prstGeom>
          <a:noFill/>
          <a:ln>
            <a:noFill/>
          </a:ln>
        </p:spPr>
      </p:sp>
      <p:sp>
        <p:nvSpPr>
          <p:cNvPr id="717" name="Google Shape;717;g189cf76c889_0_698"/>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ckground 8">
  <p:cSld name="1_Blank_1_1_6">
    <p:bg>
      <p:bgPr>
        <a:solidFill>
          <a:srgbClr val="00C18B"/>
        </a:solidFill>
      </p:bgPr>
    </p:bg>
    <p:spTree>
      <p:nvGrpSpPr>
        <p:cNvPr id="718" name="Shape 718"/>
        <p:cNvGrpSpPr/>
        <p:nvPr/>
      </p:nvGrpSpPr>
      <p:grpSpPr>
        <a:xfrm>
          <a:off x="0" y="0"/>
          <a:ext cx="0" cy="0"/>
          <a:chOff x="0" y="0"/>
          <a:chExt cx="0" cy="0"/>
        </a:xfrm>
      </p:grpSpPr>
      <p:pic>
        <p:nvPicPr>
          <p:cNvPr id="719" name="Google Shape;719;g189cf76c889_0_709"/>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20" name="Google Shape;720;g189cf76c889_0_709"/>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21" name="Google Shape;721;g189cf76c889_0_70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22" name="Google Shape;722;g189cf76c889_0_70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23" name="Google Shape;723;g189cf76c889_0_709"/>
          <p:cNvSpPr/>
          <p:nvPr>
            <p:ph idx="2" type="pic"/>
          </p:nvPr>
        </p:nvSpPr>
        <p:spPr>
          <a:xfrm>
            <a:off x="1140001" y="1972500"/>
            <a:ext cx="9912000" cy="41235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1">
  <p:cSld name="7_Blank_1">
    <p:spTree>
      <p:nvGrpSpPr>
        <p:cNvPr id="724" name="Shape 724"/>
        <p:cNvGrpSpPr/>
        <p:nvPr/>
      </p:nvGrpSpPr>
      <p:grpSpPr>
        <a:xfrm>
          <a:off x="0" y="0"/>
          <a:ext cx="0" cy="0"/>
          <a:chOff x="0" y="0"/>
          <a:chExt cx="0" cy="0"/>
        </a:xfrm>
      </p:grpSpPr>
      <p:sp>
        <p:nvSpPr>
          <p:cNvPr id="725" name="Google Shape;725;g189cf76c889_0_715"/>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sp>
        <p:nvSpPr>
          <p:cNvPr id="726" name="Google Shape;726;g189cf76c889_0_715"/>
          <p:cNvSpPr txBox="1"/>
          <p:nvPr>
            <p:ph type="ctrTitle"/>
          </p:nvPr>
        </p:nvSpPr>
        <p:spPr>
          <a:xfrm>
            <a:off x="5638172" y="1886292"/>
            <a:ext cx="63645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27" name="Google Shape;727;g189cf76c889_0_715"/>
          <p:cNvPicPr preferRelativeResize="0"/>
          <p:nvPr/>
        </p:nvPicPr>
        <p:blipFill rotWithShape="1">
          <a:blip r:embed="rId2">
            <a:alphaModFix/>
          </a:blip>
          <a:srcRect b="0" l="0" r="0" t="0"/>
          <a:stretch/>
        </p:blipFill>
        <p:spPr>
          <a:xfrm>
            <a:off x="1" y="0"/>
            <a:ext cx="3250129" cy="6858000"/>
          </a:xfrm>
          <a:prstGeom prst="rect">
            <a:avLst/>
          </a:prstGeom>
          <a:noFill/>
          <a:ln>
            <a:noFill/>
          </a:ln>
        </p:spPr>
      </p:pic>
      <p:sp>
        <p:nvSpPr>
          <p:cNvPr id="728" name="Google Shape;728;g189cf76c889_0_71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29" name="Google Shape;729;g189cf76c889_0_715"/>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2">
  <p:cSld name="19_Blank_1_13">
    <p:spTree>
      <p:nvGrpSpPr>
        <p:cNvPr id="730" name="Shape 730"/>
        <p:cNvGrpSpPr/>
        <p:nvPr/>
      </p:nvGrpSpPr>
      <p:grpSpPr>
        <a:xfrm>
          <a:off x="0" y="0"/>
          <a:ext cx="0" cy="0"/>
          <a:chOff x="0" y="0"/>
          <a:chExt cx="0" cy="0"/>
        </a:xfrm>
      </p:grpSpPr>
      <p:sp>
        <p:nvSpPr>
          <p:cNvPr id="731" name="Google Shape;731;g189cf76c889_0_721"/>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32" name="Google Shape;732;g189cf76c889_0_721"/>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33" name="Google Shape;733;g189cf76c889_0_721"/>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34" name="Google Shape;734;g189cf76c889_0_7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35" name="Google Shape;735;g189cf76c889_0_7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36" name="Google Shape;736;g189cf76c889_0_721"/>
          <p:cNvSpPr txBox="1"/>
          <p:nvPr>
            <p:ph idx="1" type="body"/>
          </p:nvPr>
        </p:nvSpPr>
        <p:spPr>
          <a:xfrm>
            <a:off x="3608700" y="1939625"/>
            <a:ext cx="7461300" cy="416130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3">
  <p:cSld name="19_Blank_1_1_7">
    <p:spTree>
      <p:nvGrpSpPr>
        <p:cNvPr id="737" name="Shape 737"/>
        <p:cNvGrpSpPr/>
        <p:nvPr/>
      </p:nvGrpSpPr>
      <p:grpSpPr>
        <a:xfrm>
          <a:off x="0" y="0"/>
          <a:ext cx="0" cy="0"/>
          <a:chOff x="0" y="0"/>
          <a:chExt cx="0" cy="0"/>
        </a:xfrm>
      </p:grpSpPr>
      <p:sp>
        <p:nvSpPr>
          <p:cNvPr id="738" name="Google Shape;738;g189cf76c889_0_72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39" name="Google Shape;739;g189cf76c889_0_72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40" name="Google Shape;740;g189cf76c889_0_72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41" name="Google Shape;741;g189cf76c889_0_7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42" name="Google Shape;742;g189cf76c889_0_728"/>
          <p:cNvSpPr txBox="1"/>
          <p:nvPr>
            <p:ph idx="1" type="body"/>
          </p:nvPr>
        </p:nvSpPr>
        <p:spPr>
          <a:xfrm>
            <a:off x="3455109" y="1847838"/>
            <a:ext cx="38049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743" name="Google Shape;743;g189cf76c889_0_728"/>
          <p:cNvSpPr txBox="1"/>
          <p:nvPr>
            <p:ph idx="2" type="body"/>
          </p:nvPr>
        </p:nvSpPr>
        <p:spPr>
          <a:xfrm>
            <a:off x="7260009" y="1847838"/>
            <a:ext cx="3810000" cy="43515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chemeClr val="lt1"/>
              </a:buClr>
              <a:buSzPts val="1800"/>
              <a:buChar char="•"/>
              <a:defRPr>
                <a:solidFill>
                  <a:schemeClr val="lt1"/>
                </a:solidFil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100000"/>
              </a:lnSpc>
              <a:spcBef>
                <a:spcPts val="500"/>
              </a:spcBef>
              <a:spcAft>
                <a:spcPts val="0"/>
              </a:spcAft>
              <a:buClr>
                <a:schemeClr val="lt1"/>
              </a:buClr>
              <a:buSzPts val="1800"/>
              <a:buChar char="•"/>
              <a:defRPr>
                <a:solidFill>
                  <a:schemeClr val="lt1"/>
                </a:solidFill>
              </a:defRPr>
            </a:lvl6pPr>
            <a:lvl7pPr indent="-342900" lvl="6" marL="3200400" algn="l">
              <a:lnSpc>
                <a:spcPct val="100000"/>
              </a:lnSpc>
              <a:spcBef>
                <a:spcPts val="500"/>
              </a:spcBef>
              <a:spcAft>
                <a:spcPts val="0"/>
              </a:spcAft>
              <a:buClr>
                <a:schemeClr val="lt1"/>
              </a:buClr>
              <a:buSzPts val="1800"/>
              <a:buChar char="•"/>
              <a:defRPr>
                <a:solidFill>
                  <a:schemeClr val="lt1"/>
                </a:solidFill>
              </a:defRPr>
            </a:lvl7pPr>
            <a:lvl8pPr indent="-342900" lvl="7" marL="3657600" algn="l">
              <a:lnSpc>
                <a:spcPct val="100000"/>
              </a:lnSpc>
              <a:spcBef>
                <a:spcPts val="500"/>
              </a:spcBef>
              <a:spcAft>
                <a:spcPts val="0"/>
              </a:spcAft>
              <a:buClr>
                <a:schemeClr val="lt1"/>
              </a:buClr>
              <a:buSzPts val="1800"/>
              <a:buChar char="•"/>
              <a:defRPr>
                <a:solidFill>
                  <a:schemeClr val="lt1"/>
                </a:solidFill>
              </a:defRPr>
            </a:lvl8pPr>
            <a:lvl9pPr indent="-342900" lvl="8" marL="4114800" algn="l">
              <a:lnSpc>
                <a:spcPct val="100000"/>
              </a:lnSpc>
              <a:spcBef>
                <a:spcPts val="500"/>
              </a:spcBef>
              <a:spcAft>
                <a:spcPts val="0"/>
              </a:spcAft>
              <a:buClr>
                <a:schemeClr val="lt1"/>
              </a:buClr>
              <a:buSzPts val="1800"/>
              <a:buChar char="•"/>
              <a:defRPr>
                <a:solidFill>
                  <a:schemeClr val="lt1"/>
                </a:solidFill>
              </a:defRPr>
            </a:lvl9pPr>
          </a:lstStyle>
          <a:p/>
        </p:txBody>
      </p:sp>
      <p:sp>
        <p:nvSpPr>
          <p:cNvPr id="744" name="Google Shape;744;g189cf76c889_0_72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4">
  <p:cSld name="19_Blank_1_2_7">
    <p:spTree>
      <p:nvGrpSpPr>
        <p:cNvPr id="745" name="Shape 745"/>
        <p:cNvGrpSpPr/>
        <p:nvPr/>
      </p:nvGrpSpPr>
      <p:grpSpPr>
        <a:xfrm>
          <a:off x="0" y="0"/>
          <a:ext cx="0" cy="0"/>
          <a:chOff x="0" y="0"/>
          <a:chExt cx="0" cy="0"/>
        </a:xfrm>
      </p:grpSpPr>
      <p:sp>
        <p:nvSpPr>
          <p:cNvPr id="746" name="Google Shape;746;g189cf76c889_0_736"/>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47" name="Google Shape;747;g189cf76c889_0_73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48" name="Google Shape;748;g189cf76c889_0_73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49" name="Google Shape;749;g189cf76c889_0_73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50" name="Google Shape;750;g189cf76c889_0_73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51" name="Google Shape;751;g189cf76c889_0_736"/>
          <p:cNvSpPr/>
          <p:nvPr>
            <p:ph idx="2" type="pic"/>
          </p:nvPr>
        </p:nvSpPr>
        <p:spPr>
          <a:xfrm>
            <a:off x="1122001" y="1972500"/>
            <a:ext cx="4974000" cy="4123500"/>
          </a:xfrm>
          <a:prstGeom prst="rect">
            <a:avLst/>
          </a:prstGeom>
          <a:noFill/>
          <a:ln>
            <a:noFill/>
          </a:ln>
        </p:spPr>
      </p:sp>
      <p:sp>
        <p:nvSpPr>
          <p:cNvPr id="752" name="Google Shape;752;g189cf76c889_0_736"/>
          <p:cNvSpPr txBox="1"/>
          <p:nvPr>
            <p:ph idx="1" type="body"/>
          </p:nvPr>
        </p:nvSpPr>
        <p:spPr>
          <a:xfrm>
            <a:off x="6096000" y="1976850"/>
            <a:ext cx="49740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000"/>
              <a:buNone/>
              <a:defRPr>
                <a:solidFill>
                  <a:schemeClr val="lt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6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228600" lvl="5" marL="2743200" algn="l">
              <a:lnSpc>
                <a:spcPct val="100000"/>
              </a:lnSpc>
              <a:spcBef>
                <a:spcPts val="500"/>
              </a:spcBef>
              <a:spcAft>
                <a:spcPts val="0"/>
              </a:spcAft>
              <a:buClr>
                <a:schemeClr val="lt1"/>
              </a:buClr>
              <a:buSzPts val="1400"/>
              <a:buNone/>
              <a:defRPr sz="1400">
                <a:solidFill>
                  <a:schemeClr val="lt1"/>
                </a:solidFill>
              </a:defRPr>
            </a:lvl6pPr>
            <a:lvl7pPr indent="-228600" lvl="6" marL="3200400" algn="l">
              <a:lnSpc>
                <a:spcPct val="100000"/>
              </a:lnSpc>
              <a:spcBef>
                <a:spcPts val="500"/>
              </a:spcBef>
              <a:spcAft>
                <a:spcPts val="0"/>
              </a:spcAft>
              <a:buClr>
                <a:schemeClr val="lt1"/>
              </a:buClr>
              <a:buSzPts val="1400"/>
              <a:buNone/>
              <a:defRPr sz="1400">
                <a:solidFill>
                  <a:schemeClr val="lt1"/>
                </a:solidFill>
              </a:defRPr>
            </a:lvl7pPr>
            <a:lvl8pPr indent="-228600" lvl="7" marL="3657600" algn="l">
              <a:lnSpc>
                <a:spcPct val="100000"/>
              </a:lnSpc>
              <a:spcBef>
                <a:spcPts val="500"/>
              </a:spcBef>
              <a:spcAft>
                <a:spcPts val="0"/>
              </a:spcAft>
              <a:buClr>
                <a:schemeClr val="lt1"/>
              </a:buClr>
              <a:buSzPts val="1400"/>
              <a:buNone/>
              <a:defRPr sz="1400">
                <a:solidFill>
                  <a:schemeClr val="lt1"/>
                </a:solidFill>
              </a:defRPr>
            </a:lvl8pPr>
            <a:lvl9pPr indent="-228600" lvl="8" marL="4114800" algn="l">
              <a:lnSpc>
                <a:spcPct val="100000"/>
              </a:lnSpc>
              <a:spcBef>
                <a:spcPts val="50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5">
  <p:cSld name="19_Blank_1_3_7">
    <p:spTree>
      <p:nvGrpSpPr>
        <p:cNvPr id="753" name="Shape 753"/>
        <p:cNvGrpSpPr/>
        <p:nvPr/>
      </p:nvGrpSpPr>
      <p:grpSpPr>
        <a:xfrm>
          <a:off x="0" y="0"/>
          <a:ext cx="0" cy="0"/>
          <a:chOff x="0" y="0"/>
          <a:chExt cx="0" cy="0"/>
        </a:xfrm>
      </p:grpSpPr>
      <p:sp>
        <p:nvSpPr>
          <p:cNvPr id="754" name="Google Shape;754;g189cf76c889_0_74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55" name="Google Shape;755;g189cf76c889_0_74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56" name="Google Shape;756;g189cf76c889_0_74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57" name="Google Shape;757;g189cf76c889_0_74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58" name="Google Shape;758;g189cf76c889_0_7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59" name="Google Shape;759;g189cf76c889_0_744"/>
          <p:cNvSpPr/>
          <p:nvPr>
            <p:ph idx="2" type="pic"/>
          </p:nvPr>
        </p:nvSpPr>
        <p:spPr>
          <a:xfrm>
            <a:off x="1143000" y="1749300"/>
            <a:ext cx="4953000" cy="2136900"/>
          </a:xfrm>
          <a:prstGeom prst="rect">
            <a:avLst/>
          </a:prstGeom>
          <a:noFill/>
          <a:ln>
            <a:noFill/>
          </a:ln>
        </p:spPr>
      </p:sp>
      <p:sp>
        <p:nvSpPr>
          <p:cNvPr id="760" name="Google Shape;760;g189cf76c889_0_744"/>
          <p:cNvSpPr/>
          <p:nvPr>
            <p:ph idx="3" type="pic"/>
          </p:nvPr>
        </p:nvSpPr>
        <p:spPr>
          <a:xfrm>
            <a:off x="1143000" y="4035300"/>
            <a:ext cx="4953000" cy="2136900"/>
          </a:xfrm>
          <a:prstGeom prst="rect">
            <a:avLst/>
          </a:prstGeom>
          <a:noFill/>
          <a:ln>
            <a:noFill/>
          </a:ln>
        </p:spPr>
      </p:sp>
      <p:sp>
        <p:nvSpPr>
          <p:cNvPr id="761" name="Google Shape;761;g189cf76c889_0_744"/>
          <p:cNvSpPr txBox="1"/>
          <p:nvPr>
            <p:ph idx="1" type="body"/>
          </p:nvPr>
        </p:nvSpPr>
        <p:spPr>
          <a:xfrm>
            <a:off x="6096000" y="174945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62" name="Google Shape;762;g189cf76c889_0_744"/>
          <p:cNvSpPr txBox="1"/>
          <p:nvPr>
            <p:ph idx="4" type="body"/>
          </p:nvPr>
        </p:nvSpPr>
        <p:spPr>
          <a:xfrm>
            <a:off x="6096000" y="40353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6">
  <p:cSld name="19_Blank_1_4_7">
    <p:spTree>
      <p:nvGrpSpPr>
        <p:cNvPr id="763" name="Shape 763"/>
        <p:cNvGrpSpPr/>
        <p:nvPr/>
      </p:nvGrpSpPr>
      <p:grpSpPr>
        <a:xfrm>
          <a:off x="0" y="0"/>
          <a:ext cx="0" cy="0"/>
          <a:chOff x="0" y="0"/>
          <a:chExt cx="0" cy="0"/>
        </a:xfrm>
      </p:grpSpPr>
      <p:sp>
        <p:nvSpPr>
          <p:cNvPr id="764" name="Google Shape;764;g189cf76c889_0_754"/>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65" name="Google Shape;765;g189cf76c889_0_754"/>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66" name="Google Shape;766;g189cf76c889_0_754"/>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67" name="Google Shape;767;g189cf76c889_0_75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68" name="Google Shape;768;g189cf76c889_0_7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69" name="Google Shape;769;g189cf76c889_0_754"/>
          <p:cNvSpPr/>
          <p:nvPr>
            <p:ph idx="2" type="pic"/>
          </p:nvPr>
        </p:nvSpPr>
        <p:spPr>
          <a:xfrm>
            <a:off x="1141950" y="1673100"/>
            <a:ext cx="4953000" cy="1491600"/>
          </a:xfrm>
          <a:prstGeom prst="rect">
            <a:avLst/>
          </a:prstGeom>
          <a:noFill/>
          <a:ln>
            <a:noFill/>
          </a:ln>
        </p:spPr>
      </p:sp>
      <p:sp>
        <p:nvSpPr>
          <p:cNvPr id="770" name="Google Shape;770;g189cf76c889_0_754"/>
          <p:cNvSpPr/>
          <p:nvPr>
            <p:ph idx="3" type="pic"/>
          </p:nvPr>
        </p:nvSpPr>
        <p:spPr>
          <a:xfrm>
            <a:off x="1141950" y="3268673"/>
            <a:ext cx="4953000" cy="1491600"/>
          </a:xfrm>
          <a:prstGeom prst="rect">
            <a:avLst/>
          </a:prstGeom>
          <a:noFill/>
          <a:ln>
            <a:noFill/>
          </a:ln>
        </p:spPr>
      </p:sp>
      <p:sp>
        <p:nvSpPr>
          <p:cNvPr id="771" name="Google Shape;771;g189cf76c889_0_754"/>
          <p:cNvSpPr txBox="1"/>
          <p:nvPr>
            <p:ph idx="1" type="body"/>
          </p:nvPr>
        </p:nvSpPr>
        <p:spPr>
          <a:xfrm>
            <a:off x="6097050" y="16731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72" name="Google Shape;772;g189cf76c889_0_754"/>
          <p:cNvSpPr/>
          <p:nvPr>
            <p:ph idx="4" type="pic"/>
          </p:nvPr>
        </p:nvSpPr>
        <p:spPr>
          <a:xfrm>
            <a:off x="1140900" y="4864250"/>
            <a:ext cx="4953000" cy="1491600"/>
          </a:xfrm>
          <a:prstGeom prst="rect">
            <a:avLst/>
          </a:prstGeom>
          <a:noFill/>
          <a:ln>
            <a:noFill/>
          </a:ln>
        </p:spPr>
      </p:sp>
      <p:sp>
        <p:nvSpPr>
          <p:cNvPr id="773" name="Google Shape;773;g189cf76c889_0_754"/>
          <p:cNvSpPr txBox="1"/>
          <p:nvPr>
            <p:ph idx="5" type="body"/>
          </p:nvPr>
        </p:nvSpPr>
        <p:spPr>
          <a:xfrm>
            <a:off x="6097050" y="3268675"/>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
        <p:nvSpPr>
          <p:cNvPr id="774" name="Google Shape;774;g189cf76c889_0_754"/>
          <p:cNvSpPr txBox="1"/>
          <p:nvPr>
            <p:ph idx="6" type="body"/>
          </p:nvPr>
        </p:nvSpPr>
        <p:spPr>
          <a:xfrm>
            <a:off x="6097050" y="4850600"/>
            <a:ext cx="4953000" cy="1491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700"/>
              <a:buNone/>
              <a:defRPr sz="1700">
                <a:solidFill>
                  <a:schemeClr val="lt1"/>
                </a:solidFill>
              </a:defRPr>
            </a:lvl1pPr>
            <a:lvl2pPr indent="-228600" lvl="1" marL="914400" algn="l">
              <a:lnSpc>
                <a:spcPct val="100000"/>
              </a:lnSpc>
              <a:spcBef>
                <a:spcPts val="500"/>
              </a:spcBef>
              <a:spcAft>
                <a:spcPts val="0"/>
              </a:spcAft>
              <a:buClr>
                <a:schemeClr val="lt1"/>
              </a:buClr>
              <a:buSzPts val="1500"/>
              <a:buNone/>
              <a:defRPr sz="1500">
                <a:solidFill>
                  <a:schemeClr val="lt1"/>
                </a:solidFill>
              </a:defRPr>
            </a:lvl2pPr>
            <a:lvl3pPr indent="-228600" lvl="2" marL="1371600" algn="l">
              <a:lnSpc>
                <a:spcPct val="100000"/>
              </a:lnSpc>
              <a:spcBef>
                <a:spcPts val="500"/>
              </a:spcBef>
              <a:spcAft>
                <a:spcPts val="0"/>
              </a:spcAft>
              <a:buClr>
                <a:schemeClr val="lt1"/>
              </a:buClr>
              <a:buSzPts val="1300"/>
              <a:buNone/>
              <a:defRPr sz="1300">
                <a:solidFill>
                  <a:schemeClr val="lt1"/>
                </a:solidFill>
              </a:defRPr>
            </a:lvl3pPr>
            <a:lvl4pPr indent="-228600" lvl="3" marL="1828800" algn="l">
              <a:lnSpc>
                <a:spcPct val="100000"/>
              </a:lnSpc>
              <a:spcBef>
                <a:spcPts val="500"/>
              </a:spcBef>
              <a:spcAft>
                <a:spcPts val="0"/>
              </a:spcAft>
              <a:buClr>
                <a:schemeClr val="lt1"/>
              </a:buClr>
              <a:buSzPts val="1100"/>
              <a:buNone/>
              <a:defRPr sz="1100">
                <a:solidFill>
                  <a:schemeClr val="lt1"/>
                </a:solidFill>
              </a:defRPr>
            </a:lvl4pPr>
            <a:lvl5pPr indent="-228600" lvl="4" marL="2286000" algn="l">
              <a:lnSpc>
                <a:spcPct val="100000"/>
              </a:lnSpc>
              <a:spcBef>
                <a:spcPts val="500"/>
              </a:spcBef>
              <a:spcAft>
                <a:spcPts val="0"/>
              </a:spcAft>
              <a:buClr>
                <a:schemeClr val="lt1"/>
              </a:buClr>
              <a:buSzPts val="1100"/>
              <a:buNone/>
              <a:defRPr sz="1100">
                <a:solidFill>
                  <a:schemeClr val="lt1"/>
                </a:solidFill>
              </a:defRPr>
            </a:lvl5pPr>
            <a:lvl6pPr indent="-228600" lvl="5" marL="2743200" algn="l">
              <a:lnSpc>
                <a:spcPct val="100000"/>
              </a:lnSpc>
              <a:spcBef>
                <a:spcPts val="500"/>
              </a:spcBef>
              <a:spcAft>
                <a:spcPts val="0"/>
              </a:spcAft>
              <a:buClr>
                <a:schemeClr val="lt1"/>
              </a:buClr>
              <a:buSzPts val="1100"/>
              <a:buNone/>
              <a:defRPr sz="1100">
                <a:solidFill>
                  <a:schemeClr val="lt1"/>
                </a:solidFill>
              </a:defRPr>
            </a:lvl6pPr>
            <a:lvl7pPr indent="-228600" lvl="6" marL="3200400" algn="l">
              <a:lnSpc>
                <a:spcPct val="100000"/>
              </a:lnSpc>
              <a:spcBef>
                <a:spcPts val="500"/>
              </a:spcBef>
              <a:spcAft>
                <a:spcPts val="0"/>
              </a:spcAft>
              <a:buClr>
                <a:schemeClr val="lt1"/>
              </a:buClr>
              <a:buSzPts val="1100"/>
              <a:buNone/>
              <a:defRPr sz="1100">
                <a:solidFill>
                  <a:schemeClr val="lt1"/>
                </a:solidFill>
              </a:defRPr>
            </a:lvl7pPr>
            <a:lvl8pPr indent="-228600" lvl="7" marL="3657600" algn="l">
              <a:lnSpc>
                <a:spcPct val="100000"/>
              </a:lnSpc>
              <a:spcBef>
                <a:spcPts val="500"/>
              </a:spcBef>
              <a:spcAft>
                <a:spcPts val="0"/>
              </a:spcAft>
              <a:buClr>
                <a:schemeClr val="lt1"/>
              </a:buClr>
              <a:buSzPts val="1100"/>
              <a:buNone/>
              <a:defRPr sz="1100">
                <a:solidFill>
                  <a:schemeClr val="lt1"/>
                </a:solidFill>
              </a:defRPr>
            </a:lvl8pPr>
            <a:lvl9pPr indent="-228600" lvl="8" marL="4114800" algn="l">
              <a:lnSpc>
                <a:spcPct val="100000"/>
              </a:lnSpc>
              <a:spcBef>
                <a:spcPts val="50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7">
  <p:cSld name="19_Blank_1_5_7">
    <p:spTree>
      <p:nvGrpSpPr>
        <p:cNvPr id="775" name="Shape 775"/>
        <p:cNvGrpSpPr/>
        <p:nvPr/>
      </p:nvGrpSpPr>
      <p:grpSpPr>
        <a:xfrm>
          <a:off x="0" y="0"/>
          <a:ext cx="0" cy="0"/>
          <a:chOff x="0" y="0"/>
          <a:chExt cx="0" cy="0"/>
        </a:xfrm>
      </p:grpSpPr>
      <p:sp>
        <p:nvSpPr>
          <p:cNvPr id="776" name="Google Shape;776;g189cf76c889_0_766"/>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77" name="Google Shape;777;g189cf76c889_0_766"/>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78" name="Google Shape;778;g189cf76c889_0_766"/>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79" name="Google Shape;779;g189cf76c889_0_76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80" name="Google Shape;780;g189cf76c889_0_76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81" name="Google Shape;781;g189cf76c889_0_766"/>
          <p:cNvSpPr txBox="1"/>
          <p:nvPr>
            <p:ph idx="1" type="body"/>
          </p:nvPr>
        </p:nvSpPr>
        <p:spPr>
          <a:xfrm>
            <a:off x="6096000" y="1752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82" name="Google Shape;782;g189cf76c889_0_766"/>
          <p:cNvSpPr txBox="1"/>
          <p:nvPr>
            <p:ph idx="2" type="body"/>
          </p:nvPr>
        </p:nvSpPr>
        <p:spPr>
          <a:xfrm>
            <a:off x="6096000" y="4038600"/>
            <a:ext cx="4953000" cy="2136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lt1"/>
              </a:buClr>
              <a:buSzPts val="1600"/>
              <a:buNone/>
              <a:defRPr sz="16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200"/>
              <a:buNone/>
              <a:defRPr sz="1200">
                <a:solidFill>
                  <a:schemeClr val="lt1"/>
                </a:solidFill>
              </a:defRPr>
            </a:lvl4pPr>
            <a:lvl5pPr indent="-228600" lvl="4" marL="2286000" algn="l">
              <a:lnSpc>
                <a:spcPct val="100000"/>
              </a:lnSpc>
              <a:spcBef>
                <a:spcPts val="500"/>
              </a:spcBef>
              <a:spcAft>
                <a:spcPts val="0"/>
              </a:spcAft>
              <a:buClr>
                <a:schemeClr val="lt1"/>
              </a:buClr>
              <a:buSzPts val="1200"/>
              <a:buNone/>
              <a:defRPr sz="1200">
                <a:solidFill>
                  <a:schemeClr val="lt1"/>
                </a:solidFill>
              </a:defRPr>
            </a:lvl5pPr>
            <a:lvl6pPr indent="-228600" lvl="5" marL="2743200" algn="l">
              <a:lnSpc>
                <a:spcPct val="100000"/>
              </a:lnSpc>
              <a:spcBef>
                <a:spcPts val="500"/>
              </a:spcBef>
              <a:spcAft>
                <a:spcPts val="0"/>
              </a:spcAft>
              <a:buClr>
                <a:schemeClr val="lt1"/>
              </a:buClr>
              <a:buSzPts val="1200"/>
              <a:buNone/>
              <a:defRPr sz="1200">
                <a:solidFill>
                  <a:schemeClr val="lt1"/>
                </a:solidFill>
              </a:defRPr>
            </a:lvl6pPr>
            <a:lvl7pPr indent="-228600" lvl="6" marL="3200400" algn="l">
              <a:lnSpc>
                <a:spcPct val="100000"/>
              </a:lnSpc>
              <a:spcBef>
                <a:spcPts val="500"/>
              </a:spcBef>
              <a:spcAft>
                <a:spcPts val="0"/>
              </a:spcAft>
              <a:buClr>
                <a:schemeClr val="lt1"/>
              </a:buClr>
              <a:buSzPts val="1200"/>
              <a:buNone/>
              <a:defRPr sz="1200">
                <a:solidFill>
                  <a:schemeClr val="lt1"/>
                </a:solidFill>
              </a:defRPr>
            </a:lvl7pPr>
            <a:lvl8pPr indent="-228600" lvl="7" marL="3657600" algn="l">
              <a:lnSpc>
                <a:spcPct val="100000"/>
              </a:lnSpc>
              <a:spcBef>
                <a:spcPts val="500"/>
              </a:spcBef>
              <a:spcAft>
                <a:spcPts val="0"/>
              </a:spcAft>
              <a:buClr>
                <a:schemeClr val="lt1"/>
              </a:buClr>
              <a:buSzPts val="1200"/>
              <a:buNone/>
              <a:defRPr sz="1200">
                <a:solidFill>
                  <a:schemeClr val="lt1"/>
                </a:solidFill>
              </a:defRPr>
            </a:lvl8pPr>
            <a:lvl9pPr indent="-228600" lvl="8" marL="4114800" algn="l">
              <a:lnSpc>
                <a:spcPct val="100000"/>
              </a:lnSpc>
              <a:spcBef>
                <a:spcPts val="500"/>
              </a:spcBef>
              <a:spcAft>
                <a:spcPts val="0"/>
              </a:spcAft>
              <a:buClr>
                <a:schemeClr val="lt1"/>
              </a:buClr>
              <a:buSzPts val="1200"/>
              <a:buNone/>
              <a:defRPr sz="1200">
                <a:solidFill>
                  <a:schemeClr val="lt1"/>
                </a:solidFill>
              </a:defRPr>
            </a:lvl9pPr>
          </a:lstStyle>
          <a:p/>
        </p:txBody>
      </p:sp>
      <p:sp>
        <p:nvSpPr>
          <p:cNvPr id="783" name="Google Shape;783;g189cf76c889_0_766"/>
          <p:cNvSpPr/>
          <p:nvPr>
            <p:ph idx="3" type="pic"/>
          </p:nvPr>
        </p:nvSpPr>
        <p:spPr>
          <a:xfrm>
            <a:off x="3686431" y="1749300"/>
            <a:ext cx="2409600" cy="2136900"/>
          </a:xfrm>
          <a:prstGeom prst="rect">
            <a:avLst/>
          </a:prstGeom>
          <a:noFill/>
          <a:ln>
            <a:noFill/>
          </a:ln>
        </p:spPr>
      </p:sp>
      <p:sp>
        <p:nvSpPr>
          <p:cNvPr id="784" name="Google Shape;784;g189cf76c889_0_766"/>
          <p:cNvSpPr/>
          <p:nvPr>
            <p:ph idx="4" type="pic"/>
          </p:nvPr>
        </p:nvSpPr>
        <p:spPr>
          <a:xfrm>
            <a:off x="3686431" y="4035300"/>
            <a:ext cx="2409600" cy="2136900"/>
          </a:xfrm>
          <a:prstGeom prst="rect">
            <a:avLst/>
          </a:prstGeom>
          <a:noFill/>
          <a:ln>
            <a:noFill/>
          </a:ln>
        </p:spPr>
      </p:sp>
      <p:sp>
        <p:nvSpPr>
          <p:cNvPr id="785" name="Google Shape;785;g189cf76c889_0_766"/>
          <p:cNvSpPr/>
          <p:nvPr>
            <p:ph idx="5" type="pic"/>
          </p:nvPr>
        </p:nvSpPr>
        <p:spPr>
          <a:xfrm>
            <a:off x="1143000" y="1752600"/>
            <a:ext cx="2409600" cy="2136900"/>
          </a:xfrm>
          <a:prstGeom prst="rect">
            <a:avLst/>
          </a:prstGeom>
          <a:noFill/>
          <a:ln>
            <a:noFill/>
          </a:ln>
        </p:spPr>
      </p:sp>
      <p:sp>
        <p:nvSpPr>
          <p:cNvPr id="786" name="Google Shape;786;g189cf76c889_0_766"/>
          <p:cNvSpPr/>
          <p:nvPr>
            <p:ph idx="6" type="pic"/>
          </p:nvPr>
        </p:nvSpPr>
        <p:spPr>
          <a:xfrm>
            <a:off x="1143000" y="4038600"/>
            <a:ext cx="2409600" cy="21369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ground 8">
  <p:cSld name="19_Blank_1_6_7">
    <p:spTree>
      <p:nvGrpSpPr>
        <p:cNvPr id="787" name="Shape 787"/>
        <p:cNvGrpSpPr/>
        <p:nvPr/>
      </p:nvGrpSpPr>
      <p:grpSpPr>
        <a:xfrm>
          <a:off x="0" y="0"/>
          <a:ext cx="0" cy="0"/>
          <a:chOff x="0" y="0"/>
          <a:chExt cx="0" cy="0"/>
        </a:xfrm>
      </p:grpSpPr>
      <p:sp>
        <p:nvSpPr>
          <p:cNvPr id="788" name="Google Shape;788;g189cf76c889_0_778"/>
          <p:cNvSpPr/>
          <p:nvPr/>
        </p:nvSpPr>
        <p:spPr>
          <a:xfrm>
            <a:off x="1" y="0"/>
            <a:ext cx="12192000" cy="6858000"/>
          </a:xfrm>
          <a:prstGeom prst="rect">
            <a:avLst/>
          </a:prstGeom>
          <a:solidFill>
            <a:srgbClr val="3F3B5E"/>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rgbClr val="8A46B7"/>
              </a:solidFill>
              <a:latin typeface="Calibri"/>
              <a:ea typeface="Calibri"/>
              <a:cs typeface="Calibri"/>
              <a:sym typeface="Calibri"/>
            </a:endParaRPr>
          </a:p>
        </p:txBody>
      </p:sp>
      <p:pic>
        <p:nvPicPr>
          <p:cNvPr id="789" name="Google Shape;789;g189cf76c889_0_778"/>
          <p:cNvPicPr preferRelativeResize="0"/>
          <p:nvPr/>
        </p:nvPicPr>
        <p:blipFill rotWithShape="1">
          <a:blip r:embed="rId2">
            <a:alphaModFix/>
          </a:blip>
          <a:srcRect b="0" l="0" r="0" t="0"/>
          <a:stretch/>
        </p:blipFill>
        <p:spPr>
          <a:xfrm>
            <a:off x="1" y="0"/>
            <a:ext cx="3250129" cy="6858000"/>
          </a:xfrm>
          <a:prstGeom prst="rect">
            <a:avLst/>
          </a:prstGeom>
          <a:noFill/>
          <a:ln>
            <a:noFill/>
          </a:ln>
        </p:spPr>
      </p:pic>
      <p:pic>
        <p:nvPicPr>
          <p:cNvPr id="790" name="Google Shape;790;g189cf76c889_0_778"/>
          <p:cNvPicPr preferRelativeResize="0"/>
          <p:nvPr/>
        </p:nvPicPr>
        <p:blipFill rotWithShape="1">
          <a:blip r:embed="rId3">
            <a:alphaModFix/>
          </a:blip>
          <a:srcRect b="0" l="0" r="0" t="0"/>
          <a:stretch/>
        </p:blipFill>
        <p:spPr>
          <a:xfrm>
            <a:off x="9892800" y="381602"/>
            <a:ext cx="1647825" cy="1171575"/>
          </a:xfrm>
          <a:prstGeom prst="rect">
            <a:avLst/>
          </a:prstGeom>
          <a:noFill/>
          <a:ln>
            <a:noFill/>
          </a:ln>
        </p:spPr>
      </p:pic>
      <p:sp>
        <p:nvSpPr>
          <p:cNvPr id="791" name="Google Shape;791;g189cf76c889_0_77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92" name="Google Shape;792;g189cf76c889_0_77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None/>
              <a:defRPr>
                <a:solidFill>
                  <a:schemeClr val="lt1"/>
                </a:solidFill>
              </a:defRPr>
            </a:lvl1pPr>
            <a:lvl2pPr lvl="1" algn="ctr">
              <a:lnSpc>
                <a:spcPct val="100000"/>
              </a:lnSpc>
              <a:spcBef>
                <a:spcPts val="0"/>
              </a:spcBef>
              <a:spcAft>
                <a:spcPts val="0"/>
              </a:spcAft>
              <a:buClr>
                <a:schemeClr val="lt1"/>
              </a:buClr>
              <a:buSzPts val="800"/>
              <a:buNone/>
              <a:defRPr sz="1200">
                <a:solidFill>
                  <a:schemeClr val="lt1"/>
                </a:solidFill>
              </a:defRPr>
            </a:lvl2pPr>
            <a:lvl3pPr lvl="2" algn="ctr">
              <a:lnSpc>
                <a:spcPct val="100000"/>
              </a:lnSpc>
              <a:spcBef>
                <a:spcPts val="0"/>
              </a:spcBef>
              <a:spcAft>
                <a:spcPts val="0"/>
              </a:spcAft>
              <a:buClr>
                <a:schemeClr val="lt1"/>
              </a:buClr>
              <a:buSzPts val="800"/>
              <a:buNone/>
              <a:defRPr sz="1200">
                <a:solidFill>
                  <a:schemeClr val="lt1"/>
                </a:solidFill>
              </a:defRPr>
            </a:lvl3pPr>
            <a:lvl4pPr lvl="3" algn="ctr">
              <a:lnSpc>
                <a:spcPct val="100000"/>
              </a:lnSpc>
              <a:spcBef>
                <a:spcPts val="0"/>
              </a:spcBef>
              <a:spcAft>
                <a:spcPts val="0"/>
              </a:spcAft>
              <a:buClr>
                <a:schemeClr val="lt1"/>
              </a:buClr>
              <a:buSzPts val="800"/>
              <a:buNone/>
              <a:defRPr sz="1200">
                <a:solidFill>
                  <a:schemeClr val="lt1"/>
                </a:solidFill>
              </a:defRPr>
            </a:lvl4pPr>
            <a:lvl5pPr lvl="4" algn="ctr">
              <a:lnSpc>
                <a:spcPct val="100000"/>
              </a:lnSpc>
              <a:spcBef>
                <a:spcPts val="0"/>
              </a:spcBef>
              <a:spcAft>
                <a:spcPts val="0"/>
              </a:spcAft>
              <a:buClr>
                <a:schemeClr val="lt1"/>
              </a:buClr>
              <a:buSzPts val="800"/>
              <a:buNone/>
              <a:defRPr sz="1200">
                <a:solidFill>
                  <a:schemeClr val="lt1"/>
                </a:solidFill>
              </a:defRPr>
            </a:lvl5pPr>
            <a:lvl6pPr lvl="5" algn="ctr">
              <a:lnSpc>
                <a:spcPct val="100000"/>
              </a:lnSpc>
              <a:spcBef>
                <a:spcPts val="0"/>
              </a:spcBef>
              <a:spcAft>
                <a:spcPts val="0"/>
              </a:spcAft>
              <a:buClr>
                <a:schemeClr val="lt1"/>
              </a:buClr>
              <a:buSzPts val="800"/>
              <a:buNone/>
              <a:defRPr sz="1200">
                <a:solidFill>
                  <a:schemeClr val="lt1"/>
                </a:solidFill>
              </a:defRPr>
            </a:lvl6pPr>
            <a:lvl7pPr lvl="6" algn="ctr">
              <a:lnSpc>
                <a:spcPct val="100000"/>
              </a:lnSpc>
              <a:spcBef>
                <a:spcPts val="0"/>
              </a:spcBef>
              <a:spcAft>
                <a:spcPts val="0"/>
              </a:spcAft>
              <a:buClr>
                <a:schemeClr val="lt1"/>
              </a:buClr>
              <a:buSzPts val="800"/>
              <a:buNone/>
              <a:defRPr sz="1200">
                <a:solidFill>
                  <a:schemeClr val="lt1"/>
                </a:solidFill>
              </a:defRPr>
            </a:lvl7pPr>
            <a:lvl8pPr lvl="7" algn="ctr">
              <a:lnSpc>
                <a:spcPct val="100000"/>
              </a:lnSpc>
              <a:spcBef>
                <a:spcPts val="0"/>
              </a:spcBef>
              <a:spcAft>
                <a:spcPts val="0"/>
              </a:spcAft>
              <a:buClr>
                <a:schemeClr val="lt1"/>
              </a:buClr>
              <a:buSzPts val="800"/>
              <a:buNone/>
              <a:defRPr sz="1200">
                <a:solidFill>
                  <a:schemeClr val="lt1"/>
                </a:solidFill>
              </a:defRPr>
            </a:lvl8pPr>
            <a:lvl9pPr lvl="8" algn="ctr">
              <a:lnSpc>
                <a:spcPct val="100000"/>
              </a:lnSpc>
              <a:spcBef>
                <a:spcPts val="0"/>
              </a:spcBef>
              <a:spcAft>
                <a:spcPts val="0"/>
              </a:spcAft>
              <a:buClr>
                <a:schemeClr val="lt1"/>
              </a:buClr>
              <a:buSzPts val="800"/>
              <a:buNone/>
              <a:defRPr sz="1200">
                <a:solidFill>
                  <a:schemeClr val="lt1"/>
                </a:solidFill>
              </a:defRPr>
            </a:lvl9pPr>
          </a:lstStyle>
          <a:p/>
        </p:txBody>
      </p:sp>
      <p:sp>
        <p:nvSpPr>
          <p:cNvPr id="793" name="Google Shape;793;g189cf76c889_0_778"/>
          <p:cNvSpPr/>
          <p:nvPr>
            <p:ph idx="2" type="pic"/>
          </p:nvPr>
        </p:nvSpPr>
        <p:spPr>
          <a:xfrm>
            <a:off x="1140001" y="1972500"/>
            <a:ext cx="9912000" cy="412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190" Type="http://schemas.openxmlformats.org/officeDocument/2006/relationships/slideLayout" Target="../slideLayouts/slideLayout19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194" Type="http://schemas.openxmlformats.org/officeDocument/2006/relationships/slideLayout" Target="../slideLayouts/slideLayout194.xml"/><Relationship Id="rId43" Type="http://schemas.openxmlformats.org/officeDocument/2006/relationships/slideLayout" Target="../slideLayouts/slideLayout43.xml"/><Relationship Id="rId193" Type="http://schemas.openxmlformats.org/officeDocument/2006/relationships/slideLayout" Target="../slideLayouts/slideLayout193.xml"/><Relationship Id="rId46" Type="http://schemas.openxmlformats.org/officeDocument/2006/relationships/slideLayout" Target="../slideLayouts/slideLayout46.xml"/><Relationship Id="rId192" Type="http://schemas.openxmlformats.org/officeDocument/2006/relationships/slideLayout" Target="../slideLayouts/slideLayout192.xml"/><Relationship Id="rId45" Type="http://schemas.openxmlformats.org/officeDocument/2006/relationships/slideLayout" Target="../slideLayouts/slideLayout45.xml"/><Relationship Id="rId191" Type="http://schemas.openxmlformats.org/officeDocument/2006/relationships/slideLayout" Target="../slideLayouts/slideLayout191.xml"/><Relationship Id="rId48" Type="http://schemas.openxmlformats.org/officeDocument/2006/relationships/slideLayout" Target="../slideLayouts/slideLayout48.xml"/><Relationship Id="rId187" Type="http://schemas.openxmlformats.org/officeDocument/2006/relationships/slideLayout" Target="../slideLayouts/slideLayout187.xml"/><Relationship Id="rId47" Type="http://schemas.openxmlformats.org/officeDocument/2006/relationships/slideLayout" Target="../slideLayouts/slideLayout47.xml"/><Relationship Id="rId186" Type="http://schemas.openxmlformats.org/officeDocument/2006/relationships/slideLayout" Target="../slideLayouts/slideLayout186.xml"/><Relationship Id="rId185" Type="http://schemas.openxmlformats.org/officeDocument/2006/relationships/slideLayout" Target="../slideLayouts/slideLayout185.xml"/><Relationship Id="rId49" Type="http://schemas.openxmlformats.org/officeDocument/2006/relationships/slideLayout" Target="../slideLayouts/slideLayout49.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188" Type="http://schemas.openxmlformats.org/officeDocument/2006/relationships/slideLayout" Target="../slideLayouts/slideLayout18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183" Type="http://schemas.openxmlformats.org/officeDocument/2006/relationships/slideLayout" Target="../slideLayouts/slideLayout183.xml"/><Relationship Id="rId32" Type="http://schemas.openxmlformats.org/officeDocument/2006/relationships/slideLayout" Target="../slideLayouts/slideLayout32.xml"/><Relationship Id="rId182" Type="http://schemas.openxmlformats.org/officeDocument/2006/relationships/slideLayout" Target="../slideLayouts/slideLayout182.xml"/><Relationship Id="rId35" Type="http://schemas.openxmlformats.org/officeDocument/2006/relationships/slideLayout" Target="../slideLayouts/slideLayout35.xml"/><Relationship Id="rId181" Type="http://schemas.openxmlformats.org/officeDocument/2006/relationships/slideLayout" Target="../slideLayouts/slideLayout181.xml"/><Relationship Id="rId34" Type="http://schemas.openxmlformats.org/officeDocument/2006/relationships/slideLayout" Target="../slideLayouts/slideLayout34.xml"/><Relationship Id="rId180" Type="http://schemas.openxmlformats.org/officeDocument/2006/relationships/slideLayout" Target="../slideLayouts/slideLayout180.xml"/><Relationship Id="rId37" Type="http://schemas.openxmlformats.org/officeDocument/2006/relationships/slideLayout" Target="../slideLayouts/slideLayout37.xml"/><Relationship Id="rId176" Type="http://schemas.openxmlformats.org/officeDocument/2006/relationships/slideLayout" Target="../slideLayouts/slideLayout176.xml"/><Relationship Id="rId297" Type="http://schemas.openxmlformats.org/officeDocument/2006/relationships/slideLayout" Target="../slideLayouts/slideLayout297.xml"/><Relationship Id="rId36" Type="http://schemas.openxmlformats.org/officeDocument/2006/relationships/slideLayout" Target="../slideLayouts/slideLayout36.xml"/><Relationship Id="rId175" Type="http://schemas.openxmlformats.org/officeDocument/2006/relationships/slideLayout" Target="../slideLayouts/slideLayout175.xml"/><Relationship Id="rId296" Type="http://schemas.openxmlformats.org/officeDocument/2006/relationships/slideLayout" Target="../slideLayouts/slideLayout296.xml"/><Relationship Id="rId39" Type="http://schemas.openxmlformats.org/officeDocument/2006/relationships/slideLayout" Target="../slideLayouts/slideLayout39.xml"/><Relationship Id="rId174" Type="http://schemas.openxmlformats.org/officeDocument/2006/relationships/slideLayout" Target="../slideLayouts/slideLayout174.xml"/><Relationship Id="rId295" Type="http://schemas.openxmlformats.org/officeDocument/2006/relationships/slideLayout" Target="../slideLayouts/slideLayout295.xml"/><Relationship Id="rId38" Type="http://schemas.openxmlformats.org/officeDocument/2006/relationships/slideLayout" Target="../slideLayouts/slideLayout38.xml"/><Relationship Id="rId173" Type="http://schemas.openxmlformats.org/officeDocument/2006/relationships/slideLayout" Target="../slideLayouts/slideLayout173.xml"/><Relationship Id="rId294" Type="http://schemas.openxmlformats.org/officeDocument/2006/relationships/slideLayout" Target="../slideLayouts/slideLayout294.xml"/><Relationship Id="rId179" Type="http://schemas.openxmlformats.org/officeDocument/2006/relationships/slideLayout" Target="../slideLayouts/slideLayout179.xml"/><Relationship Id="rId178" Type="http://schemas.openxmlformats.org/officeDocument/2006/relationships/slideLayout" Target="../slideLayouts/slideLayout178.xml"/><Relationship Id="rId299" Type="http://schemas.openxmlformats.org/officeDocument/2006/relationships/slideLayout" Target="../slideLayouts/slideLayout299.xml"/><Relationship Id="rId177" Type="http://schemas.openxmlformats.org/officeDocument/2006/relationships/slideLayout" Target="../slideLayouts/slideLayout177.xml"/><Relationship Id="rId298" Type="http://schemas.openxmlformats.org/officeDocument/2006/relationships/slideLayout" Target="../slideLayouts/slideLayout29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98" Type="http://schemas.openxmlformats.org/officeDocument/2006/relationships/slideLayout" Target="../slideLayouts/slideLayout198.xml"/><Relationship Id="rId14" Type="http://schemas.openxmlformats.org/officeDocument/2006/relationships/slideLayout" Target="../slideLayouts/slideLayout14.xml"/><Relationship Id="rId197" Type="http://schemas.openxmlformats.org/officeDocument/2006/relationships/slideLayout" Target="../slideLayouts/slideLayout197.xml"/><Relationship Id="rId17" Type="http://schemas.openxmlformats.org/officeDocument/2006/relationships/slideLayout" Target="../slideLayouts/slideLayout17.xml"/><Relationship Id="rId196" Type="http://schemas.openxmlformats.org/officeDocument/2006/relationships/slideLayout" Target="../slideLayouts/slideLayout196.xml"/><Relationship Id="rId16" Type="http://schemas.openxmlformats.org/officeDocument/2006/relationships/slideLayout" Target="../slideLayouts/slideLayout16.xml"/><Relationship Id="rId195" Type="http://schemas.openxmlformats.org/officeDocument/2006/relationships/slideLayout" Target="../slideLayouts/slideLayout195.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99" Type="http://schemas.openxmlformats.org/officeDocument/2006/relationships/slideLayout" Target="../slideLayouts/slideLayout199.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150" Type="http://schemas.openxmlformats.org/officeDocument/2006/relationships/slideLayout" Target="../slideLayouts/slideLayout150.xml"/><Relationship Id="rId271" Type="http://schemas.openxmlformats.org/officeDocument/2006/relationships/slideLayout" Target="../slideLayouts/slideLayout271.xml"/><Relationship Id="rId87" Type="http://schemas.openxmlformats.org/officeDocument/2006/relationships/slideLayout" Target="../slideLayouts/slideLayout87.xml"/><Relationship Id="rId270" Type="http://schemas.openxmlformats.org/officeDocument/2006/relationships/slideLayout" Target="../slideLayouts/slideLayout270.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149" Type="http://schemas.openxmlformats.org/officeDocument/2006/relationships/slideLayout" Target="../slideLayouts/slideLayout149.xml"/><Relationship Id="rId4" Type="http://schemas.openxmlformats.org/officeDocument/2006/relationships/slideLayout" Target="../slideLayouts/slideLayout4.xml"/><Relationship Id="rId148" Type="http://schemas.openxmlformats.org/officeDocument/2006/relationships/slideLayout" Target="../slideLayouts/slideLayout148.xml"/><Relationship Id="rId269" Type="http://schemas.openxmlformats.org/officeDocument/2006/relationships/slideLayout" Target="../slideLayouts/slideLayout269.xml"/><Relationship Id="rId9" Type="http://schemas.openxmlformats.org/officeDocument/2006/relationships/slideLayout" Target="../slideLayouts/slideLayout9.xml"/><Relationship Id="rId143" Type="http://schemas.openxmlformats.org/officeDocument/2006/relationships/slideLayout" Target="../slideLayouts/slideLayout143.xml"/><Relationship Id="rId264" Type="http://schemas.openxmlformats.org/officeDocument/2006/relationships/slideLayout" Target="../slideLayouts/slideLayout264.xml"/><Relationship Id="rId142" Type="http://schemas.openxmlformats.org/officeDocument/2006/relationships/slideLayout" Target="../slideLayouts/slideLayout142.xml"/><Relationship Id="rId263" Type="http://schemas.openxmlformats.org/officeDocument/2006/relationships/slideLayout" Target="../slideLayouts/slideLayout263.xml"/><Relationship Id="rId141" Type="http://schemas.openxmlformats.org/officeDocument/2006/relationships/slideLayout" Target="../slideLayouts/slideLayout141.xml"/><Relationship Id="rId262" Type="http://schemas.openxmlformats.org/officeDocument/2006/relationships/slideLayout" Target="../slideLayouts/slideLayout262.xml"/><Relationship Id="rId140" Type="http://schemas.openxmlformats.org/officeDocument/2006/relationships/slideLayout" Target="../slideLayouts/slideLayout140.xml"/><Relationship Id="rId261" Type="http://schemas.openxmlformats.org/officeDocument/2006/relationships/slideLayout" Target="../slideLayouts/slideLayout261.xml"/><Relationship Id="rId5" Type="http://schemas.openxmlformats.org/officeDocument/2006/relationships/slideLayout" Target="../slideLayouts/slideLayout5.xml"/><Relationship Id="rId147" Type="http://schemas.openxmlformats.org/officeDocument/2006/relationships/slideLayout" Target="../slideLayouts/slideLayout147.xml"/><Relationship Id="rId268" Type="http://schemas.openxmlformats.org/officeDocument/2006/relationships/slideLayout" Target="../slideLayouts/slideLayout268.xml"/><Relationship Id="rId6" Type="http://schemas.openxmlformats.org/officeDocument/2006/relationships/slideLayout" Target="../slideLayouts/slideLayout6.xml"/><Relationship Id="rId146" Type="http://schemas.openxmlformats.org/officeDocument/2006/relationships/slideLayout" Target="../slideLayouts/slideLayout146.xml"/><Relationship Id="rId267" Type="http://schemas.openxmlformats.org/officeDocument/2006/relationships/slideLayout" Target="../slideLayouts/slideLayout267.xml"/><Relationship Id="rId7" Type="http://schemas.openxmlformats.org/officeDocument/2006/relationships/slideLayout" Target="../slideLayouts/slideLayout7.xml"/><Relationship Id="rId145" Type="http://schemas.openxmlformats.org/officeDocument/2006/relationships/slideLayout" Target="../slideLayouts/slideLayout145.xml"/><Relationship Id="rId266" Type="http://schemas.openxmlformats.org/officeDocument/2006/relationships/slideLayout" Target="../slideLayouts/slideLayout266.xml"/><Relationship Id="rId8" Type="http://schemas.openxmlformats.org/officeDocument/2006/relationships/slideLayout" Target="../slideLayouts/slideLayout8.xml"/><Relationship Id="rId144" Type="http://schemas.openxmlformats.org/officeDocument/2006/relationships/slideLayout" Target="../slideLayouts/slideLayout144.xml"/><Relationship Id="rId265" Type="http://schemas.openxmlformats.org/officeDocument/2006/relationships/slideLayout" Target="../slideLayouts/slideLayout265.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260" Type="http://schemas.openxmlformats.org/officeDocument/2006/relationships/slideLayout" Target="../slideLayouts/slideLayout260.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259" Type="http://schemas.openxmlformats.org/officeDocument/2006/relationships/slideLayout" Target="../slideLayouts/slideLayout259.xml"/><Relationship Id="rId137" Type="http://schemas.openxmlformats.org/officeDocument/2006/relationships/slideLayout" Target="../slideLayouts/slideLayout137.xml"/><Relationship Id="rId258" Type="http://schemas.openxmlformats.org/officeDocument/2006/relationships/slideLayout" Target="../slideLayouts/slideLayout258.xml"/><Relationship Id="rId132" Type="http://schemas.openxmlformats.org/officeDocument/2006/relationships/slideLayout" Target="../slideLayouts/slideLayout132.xml"/><Relationship Id="rId253" Type="http://schemas.openxmlformats.org/officeDocument/2006/relationships/slideLayout" Target="../slideLayouts/slideLayout253.xml"/><Relationship Id="rId131" Type="http://schemas.openxmlformats.org/officeDocument/2006/relationships/slideLayout" Target="../slideLayouts/slideLayout131.xml"/><Relationship Id="rId252" Type="http://schemas.openxmlformats.org/officeDocument/2006/relationships/slideLayout" Target="../slideLayouts/slideLayout252.xml"/><Relationship Id="rId130" Type="http://schemas.openxmlformats.org/officeDocument/2006/relationships/slideLayout" Target="../slideLayouts/slideLayout130.xml"/><Relationship Id="rId251" Type="http://schemas.openxmlformats.org/officeDocument/2006/relationships/slideLayout" Target="../slideLayouts/slideLayout251.xml"/><Relationship Id="rId250" Type="http://schemas.openxmlformats.org/officeDocument/2006/relationships/slideLayout" Target="../slideLayouts/slideLayout250.xml"/><Relationship Id="rId136" Type="http://schemas.openxmlformats.org/officeDocument/2006/relationships/slideLayout" Target="../slideLayouts/slideLayout136.xml"/><Relationship Id="rId257" Type="http://schemas.openxmlformats.org/officeDocument/2006/relationships/slideLayout" Target="../slideLayouts/slideLayout257.xml"/><Relationship Id="rId135" Type="http://schemas.openxmlformats.org/officeDocument/2006/relationships/slideLayout" Target="../slideLayouts/slideLayout135.xml"/><Relationship Id="rId256" Type="http://schemas.openxmlformats.org/officeDocument/2006/relationships/slideLayout" Target="../slideLayouts/slideLayout256.xml"/><Relationship Id="rId134" Type="http://schemas.openxmlformats.org/officeDocument/2006/relationships/slideLayout" Target="../slideLayouts/slideLayout134.xml"/><Relationship Id="rId255" Type="http://schemas.openxmlformats.org/officeDocument/2006/relationships/slideLayout" Target="../slideLayouts/slideLayout255.xml"/><Relationship Id="rId133" Type="http://schemas.openxmlformats.org/officeDocument/2006/relationships/slideLayout" Target="../slideLayouts/slideLayout133.xml"/><Relationship Id="rId254" Type="http://schemas.openxmlformats.org/officeDocument/2006/relationships/slideLayout" Target="../slideLayouts/slideLayout254.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172" Type="http://schemas.openxmlformats.org/officeDocument/2006/relationships/slideLayout" Target="../slideLayouts/slideLayout172.xml"/><Relationship Id="rId293" Type="http://schemas.openxmlformats.org/officeDocument/2006/relationships/slideLayout" Target="../slideLayouts/slideLayout293.xml"/><Relationship Id="rId65" Type="http://schemas.openxmlformats.org/officeDocument/2006/relationships/slideLayout" Target="../slideLayouts/slideLayout65.xml"/><Relationship Id="rId171" Type="http://schemas.openxmlformats.org/officeDocument/2006/relationships/slideLayout" Target="../slideLayouts/slideLayout171.xml"/><Relationship Id="rId292" Type="http://schemas.openxmlformats.org/officeDocument/2006/relationships/slideLayout" Target="../slideLayouts/slideLayout292.xml"/><Relationship Id="rId68" Type="http://schemas.openxmlformats.org/officeDocument/2006/relationships/slideLayout" Target="../slideLayouts/slideLayout68.xml"/><Relationship Id="rId170" Type="http://schemas.openxmlformats.org/officeDocument/2006/relationships/slideLayout" Target="../slideLayouts/slideLayout170.xml"/><Relationship Id="rId291" Type="http://schemas.openxmlformats.org/officeDocument/2006/relationships/slideLayout" Target="../slideLayouts/slideLayout291.xml"/><Relationship Id="rId67" Type="http://schemas.openxmlformats.org/officeDocument/2006/relationships/slideLayout" Target="../slideLayouts/slideLayout67.xml"/><Relationship Id="rId290" Type="http://schemas.openxmlformats.org/officeDocument/2006/relationships/slideLayout" Target="../slideLayouts/slideLayout290.xml"/><Relationship Id="rId60" Type="http://schemas.openxmlformats.org/officeDocument/2006/relationships/slideLayout" Target="../slideLayouts/slideLayout60.xml"/><Relationship Id="rId165" Type="http://schemas.openxmlformats.org/officeDocument/2006/relationships/slideLayout" Target="../slideLayouts/slideLayout165.xml"/><Relationship Id="rId286" Type="http://schemas.openxmlformats.org/officeDocument/2006/relationships/slideLayout" Target="../slideLayouts/slideLayout286.xml"/><Relationship Id="rId69" Type="http://schemas.openxmlformats.org/officeDocument/2006/relationships/slideLayout" Target="../slideLayouts/slideLayout69.xml"/><Relationship Id="rId164" Type="http://schemas.openxmlformats.org/officeDocument/2006/relationships/slideLayout" Target="../slideLayouts/slideLayout164.xml"/><Relationship Id="rId285" Type="http://schemas.openxmlformats.org/officeDocument/2006/relationships/slideLayout" Target="../slideLayouts/slideLayout285.xml"/><Relationship Id="rId163" Type="http://schemas.openxmlformats.org/officeDocument/2006/relationships/slideLayout" Target="../slideLayouts/slideLayout163.xml"/><Relationship Id="rId284" Type="http://schemas.openxmlformats.org/officeDocument/2006/relationships/slideLayout" Target="../slideLayouts/slideLayout284.xml"/><Relationship Id="rId162" Type="http://schemas.openxmlformats.org/officeDocument/2006/relationships/slideLayout" Target="../slideLayouts/slideLayout162.xml"/><Relationship Id="rId283" Type="http://schemas.openxmlformats.org/officeDocument/2006/relationships/slideLayout" Target="../slideLayouts/slideLayout283.xml"/><Relationship Id="rId169" Type="http://schemas.openxmlformats.org/officeDocument/2006/relationships/slideLayout" Target="../slideLayouts/slideLayout169.xml"/><Relationship Id="rId168" Type="http://schemas.openxmlformats.org/officeDocument/2006/relationships/slideLayout" Target="../slideLayouts/slideLayout168.xml"/><Relationship Id="rId289" Type="http://schemas.openxmlformats.org/officeDocument/2006/relationships/slideLayout" Target="../slideLayouts/slideLayout289.xml"/><Relationship Id="rId167" Type="http://schemas.openxmlformats.org/officeDocument/2006/relationships/slideLayout" Target="../slideLayouts/slideLayout167.xml"/><Relationship Id="rId288" Type="http://schemas.openxmlformats.org/officeDocument/2006/relationships/slideLayout" Target="../slideLayouts/slideLayout288.xml"/><Relationship Id="rId166" Type="http://schemas.openxmlformats.org/officeDocument/2006/relationships/slideLayout" Target="../slideLayouts/slideLayout166.xml"/><Relationship Id="rId287" Type="http://schemas.openxmlformats.org/officeDocument/2006/relationships/slideLayout" Target="../slideLayouts/slideLayout287.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161" Type="http://schemas.openxmlformats.org/officeDocument/2006/relationships/slideLayout" Target="../slideLayouts/slideLayout161.xml"/><Relationship Id="rId282" Type="http://schemas.openxmlformats.org/officeDocument/2006/relationships/slideLayout" Target="../slideLayouts/slideLayout282.xml"/><Relationship Id="rId54" Type="http://schemas.openxmlformats.org/officeDocument/2006/relationships/slideLayout" Target="../slideLayouts/slideLayout54.xml"/><Relationship Id="rId160" Type="http://schemas.openxmlformats.org/officeDocument/2006/relationships/slideLayout" Target="../slideLayouts/slideLayout160.xml"/><Relationship Id="rId281" Type="http://schemas.openxmlformats.org/officeDocument/2006/relationships/slideLayout" Target="../slideLayouts/slideLayout281.xml"/><Relationship Id="rId57" Type="http://schemas.openxmlformats.org/officeDocument/2006/relationships/slideLayout" Target="../slideLayouts/slideLayout57.xml"/><Relationship Id="rId280" Type="http://schemas.openxmlformats.org/officeDocument/2006/relationships/slideLayout" Target="../slideLayouts/slideLayout280.xml"/><Relationship Id="rId56" Type="http://schemas.openxmlformats.org/officeDocument/2006/relationships/slideLayout" Target="../slideLayouts/slideLayout56.xml"/><Relationship Id="rId159" Type="http://schemas.openxmlformats.org/officeDocument/2006/relationships/slideLayout" Target="../slideLayouts/slideLayout159.xml"/><Relationship Id="rId59" Type="http://schemas.openxmlformats.org/officeDocument/2006/relationships/slideLayout" Target="../slideLayouts/slideLayout59.xml"/><Relationship Id="rId154" Type="http://schemas.openxmlformats.org/officeDocument/2006/relationships/slideLayout" Target="../slideLayouts/slideLayout154.xml"/><Relationship Id="rId275" Type="http://schemas.openxmlformats.org/officeDocument/2006/relationships/slideLayout" Target="../slideLayouts/slideLayout275.xml"/><Relationship Id="rId58" Type="http://schemas.openxmlformats.org/officeDocument/2006/relationships/slideLayout" Target="../slideLayouts/slideLayout58.xml"/><Relationship Id="rId153" Type="http://schemas.openxmlformats.org/officeDocument/2006/relationships/slideLayout" Target="../slideLayouts/slideLayout153.xml"/><Relationship Id="rId274" Type="http://schemas.openxmlformats.org/officeDocument/2006/relationships/slideLayout" Target="../slideLayouts/slideLayout274.xml"/><Relationship Id="rId152" Type="http://schemas.openxmlformats.org/officeDocument/2006/relationships/slideLayout" Target="../slideLayouts/slideLayout152.xml"/><Relationship Id="rId273" Type="http://schemas.openxmlformats.org/officeDocument/2006/relationships/slideLayout" Target="../slideLayouts/slideLayout273.xml"/><Relationship Id="rId151" Type="http://schemas.openxmlformats.org/officeDocument/2006/relationships/slideLayout" Target="../slideLayouts/slideLayout151.xml"/><Relationship Id="rId272" Type="http://schemas.openxmlformats.org/officeDocument/2006/relationships/slideLayout" Target="../slideLayouts/slideLayout272.xml"/><Relationship Id="rId158" Type="http://schemas.openxmlformats.org/officeDocument/2006/relationships/slideLayout" Target="../slideLayouts/slideLayout158.xml"/><Relationship Id="rId279" Type="http://schemas.openxmlformats.org/officeDocument/2006/relationships/slideLayout" Target="../slideLayouts/slideLayout279.xml"/><Relationship Id="rId157" Type="http://schemas.openxmlformats.org/officeDocument/2006/relationships/slideLayout" Target="../slideLayouts/slideLayout157.xml"/><Relationship Id="rId278" Type="http://schemas.openxmlformats.org/officeDocument/2006/relationships/slideLayout" Target="../slideLayouts/slideLayout278.xml"/><Relationship Id="rId156" Type="http://schemas.openxmlformats.org/officeDocument/2006/relationships/slideLayout" Target="../slideLayouts/slideLayout156.xml"/><Relationship Id="rId277" Type="http://schemas.openxmlformats.org/officeDocument/2006/relationships/slideLayout" Target="../slideLayouts/slideLayout277.xml"/><Relationship Id="rId155" Type="http://schemas.openxmlformats.org/officeDocument/2006/relationships/slideLayout" Target="../slideLayouts/slideLayout155.xml"/><Relationship Id="rId276" Type="http://schemas.openxmlformats.org/officeDocument/2006/relationships/slideLayout" Target="../slideLayouts/slideLayout276.xml"/><Relationship Id="rId107" Type="http://schemas.openxmlformats.org/officeDocument/2006/relationships/slideLayout" Target="../slideLayouts/slideLayout107.xml"/><Relationship Id="rId228" Type="http://schemas.openxmlformats.org/officeDocument/2006/relationships/slideLayout" Target="../slideLayouts/slideLayout228.xml"/><Relationship Id="rId106" Type="http://schemas.openxmlformats.org/officeDocument/2006/relationships/slideLayout" Target="../slideLayouts/slideLayout106.xml"/><Relationship Id="rId227" Type="http://schemas.openxmlformats.org/officeDocument/2006/relationships/slideLayout" Target="../slideLayouts/slideLayout227.xml"/><Relationship Id="rId105" Type="http://schemas.openxmlformats.org/officeDocument/2006/relationships/slideLayout" Target="../slideLayouts/slideLayout105.xml"/><Relationship Id="rId226" Type="http://schemas.openxmlformats.org/officeDocument/2006/relationships/slideLayout" Target="../slideLayouts/slideLayout226.xml"/><Relationship Id="rId104" Type="http://schemas.openxmlformats.org/officeDocument/2006/relationships/slideLayout" Target="../slideLayouts/slideLayout104.xml"/><Relationship Id="rId225" Type="http://schemas.openxmlformats.org/officeDocument/2006/relationships/slideLayout" Target="../slideLayouts/slideLayout225.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229" Type="http://schemas.openxmlformats.org/officeDocument/2006/relationships/slideLayout" Target="../slideLayouts/slideLayout229.xml"/><Relationship Id="rId220" Type="http://schemas.openxmlformats.org/officeDocument/2006/relationships/slideLayout" Target="../slideLayouts/slideLayout220.xml"/><Relationship Id="rId103" Type="http://schemas.openxmlformats.org/officeDocument/2006/relationships/slideLayout" Target="../slideLayouts/slideLayout103.xml"/><Relationship Id="rId224" Type="http://schemas.openxmlformats.org/officeDocument/2006/relationships/slideLayout" Target="../slideLayouts/slideLayout224.xml"/><Relationship Id="rId102" Type="http://schemas.openxmlformats.org/officeDocument/2006/relationships/slideLayout" Target="../slideLayouts/slideLayout102.xml"/><Relationship Id="rId223" Type="http://schemas.openxmlformats.org/officeDocument/2006/relationships/slideLayout" Target="../slideLayouts/slideLayout223.xml"/><Relationship Id="rId101" Type="http://schemas.openxmlformats.org/officeDocument/2006/relationships/slideLayout" Target="../slideLayouts/slideLayout101.xml"/><Relationship Id="rId222" Type="http://schemas.openxmlformats.org/officeDocument/2006/relationships/slideLayout" Target="../slideLayouts/slideLayout222.xml"/><Relationship Id="rId100" Type="http://schemas.openxmlformats.org/officeDocument/2006/relationships/slideLayout" Target="../slideLayouts/slideLayout100.xml"/><Relationship Id="rId221" Type="http://schemas.openxmlformats.org/officeDocument/2006/relationships/slideLayout" Target="../slideLayouts/slideLayout221.xml"/><Relationship Id="rId217" Type="http://schemas.openxmlformats.org/officeDocument/2006/relationships/slideLayout" Target="../slideLayouts/slideLayout217.xml"/><Relationship Id="rId216" Type="http://schemas.openxmlformats.org/officeDocument/2006/relationships/slideLayout" Target="../slideLayouts/slideLayout216.xml"/><Relationship Id="rId215" Type="http://schemas.openxmlformats.org/officeDocument/2006/relationships/slideLayout" Target="../slideLayouts/slideLayout215.xml"/><Relationship Id="rId214" Type="http://schemas.openxmlformats.org/officeDocument/2006/relationships/slideLayout" Target="../slideLayouts/slideLayout214.xml"/><Relationship Id="rId219" Type="http://schemas.openxmlformats.org/officeDocument/2006/relationships/slideLayout" Target="../slideLayouts/slideLayout219.xml"/><Relationship Id="rId218" Type="http://schemas.openxmlformats.org/officeDocument/2006/relationships/slideLayout" Target="../slideLayouts/slideLayout218.xml"/><Relationship Id="rId213" Type="http://schemas.openxmlformats.org/officeDocument/2006/relationships/slideLayout" Target="../slideLayouts/slideLayout213.xml"/><Relationship Id="rId212" Type="http://schemas.openxmlformats.org/officeDocument/2006/relationships/slideLayout" Target="../slideLayouts/slideLayout212.xml"/><Relationship Id="rId211" Type="http://schemas.openxmlformats.org/officeDocument/2006/relationships/slideLayout" Target="../slideLayouts/slideLayout211.xml"/><Relationship Id="rId210" Type="http://schemas.openxmlformats.org/officeDocument/2006/relationships/slideLayout" Target="../slideLayouts/slideLayout210.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249" Type="http://schemas.openxmlformats.org/officeDocument/2006/relationships/slideLayout" Target="../slideLayouts/slideLayout249.xml"/><Relationship Id="rId127" Type="http://schemas.openxmlformats.org/officeDocument/2006/relationships/slideLayout" Target="../slideLayouts/slideLayout127.xml"/><Relationship Id="rId248" Type="http://schemas.openxmlformats.org/officeDocument/2006/relationships/slideLayout" Target="../slideLayouts/slideLayout248.xml"/><Relationship Id="rId126" Type="http://schemas.openxmlformats.org/officeDocument/2006/relationships/slideLayout" Target="../slideLayouts/slideLayout126.xml"/><Relationship Id="rId247" Type="http://schemas.openxmlformats.org/officeDocument/2006/relationships/slideLayout" Target="../slideLayouts/slideLayout247.xml"/><Relationship Id="rId121" Type="http://schemas.openxmlformats.org/officeDocument/2006/relationships/slideLayout" Target="../slideLayouts/slideLayout121.xml"/><Relationship Id="rId242" Type="http://schemas.openxmlformats.org/officeDocument/2006/relationships/slideLayout" Target="../slideLayouts/slideLayout242.xml"/><Relationship Id="rId120" Type="http://schemas.openxmlformats.org/officeDocument/2006/relationships/slideLayout" Target="../slideLayouts/slideLayout120.xml"/><Relationship Id="rId241" Type="http://schemas.openxmlformats.org/officeDocument/2006/relationships/slideLayout" Target="../slideLayouts/slideLayout241.xml"/><Relationship Id="rId240" Type="http://schemas.openxmlformats.org/officeDocument/2006/relationships/slideLayout" Target="../slideLayouts/slideLayout240.xml"/><Relationship Id="rId125" Type="http://schemas.openxmlformats.org/officeDocument/2006/relationships/slideLayout" Target="../slideLayouts/slideLayout125.xml"/><Relationship Id="rId246" Type="http://schemas.openxmlformats.org/officeDocument/2006/relationships/slideLayout" Target="../slideLayouts/slideLayout246.xml"/><Relationship Id="rId124" Type="http://schemas.openxmlformats.org/officeDocument/2006/relationships/slideLayout" Target="../slideLayouts/slideLayout124.xml"/><Relationship Id="rId245" Type="http://schemas.openxmlformats.org/officeDocument/2006/relationships/slideLayout" Target="../slideLayouts/slideLayout245.xml"/><Relationship Id="rId123" Type="http://schemas.openxmlformats.org/officeDocument/2006/relationships/slideLayout" Target="../slideLayouts/slideLayout123.xml"/><Relationship Id="rId244" Type="http://schemas.openxmlformats.org/officeDocument/2006/relationships/slideLayout" Target="../slideLayouts/slideLayout244.xml"/><Relationship Id="rId122" Type="http://schemas.openxmlformats.org/officeDocument/2006/relationships/slideLayout" Target="../slideLayouts/slideLayout122.xml"/><Relationship Id="rId243" Type="http://schemas.openxmlformats.org/officeDocument/2006/relationships/slideLayout" Target="../slideLayouts/slideLayout243.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9" Type="http://schemas.openxmlformats.org/officeDocument/2006/relationships/slideLayout" Target="../slideLayouts/slideLayout99.xml"/><Relationship Id="rId98" Type="http://schemas.openxmlformats.org/officeDocument/2006/relationships/slideLayout" Target="../slideLayouts/slideLayout98.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239" Type="http://schemas.openxmlformats.org/officeDocument/2006/relationships/slideLayout" Target="../slideLayouts/slideLayout239.xml"/><Relationship Id="rId117" Type="http://schemas.openxmlformats.org/officeDocument/2006/relationships/slideLayout" Target="../slideLayouts/slideLayout117.xml"/><Relationship Id="rId238" Type="http://schemas.openxmlformats.org/officeDocument/2006/relationships/slideLayout" Target="../slideLayouts/slideLayout238.xml"/><Relationship Id="rId116" Type="http://schemas.openxmlformats.org/officeDocument/2006/relationships/slideLayout" Target="../slideLayouts/slideLayout116.xml"/><Relationship Id="rId237" Type="http://schemas.openxmlformats.org/officeDocument/2006/relationships/slideLayout" Target="../slideLayouts/slideLayout237.xml"/><Relationship Id="rId115" Type="http://schemas.openxmlformats.org/officeDocument/2006/relationships/slideLayout" Target="../slideLayouts/slideLayout115.xml"/><Relationship Id="rId236" Type="http://schemas.openxmlformats.org/officeDocument/2006/relationships/slideLayout" Target="../slideLayouts/slideLayout236.xml"/><Relationship Id="rId119" Type="http://schemas.openxmlformats.org/officeDocument/2006/relationships/slideLayout" Target="../slideLayouts/slideLayout119.xml"/><Relationship Id="rId110" Type="http://schemas.openxmlformats.org/officeDocument/2006/relationships/slideLayout" Target="../slideLayouts/slideLayout110.xml"/><Relationship Id="rId231" Type="http://schemas.openxmlformats.org/officeDocument/2006/relationships/slideLayout" Target="../slideLayouts/slideLayout231.xml"/><Relationship Id="rId230" Type="http://schemas.openxmlformats.org/officeDocument/2006/relationships/slideLayout" Target="../slideLayouts/slideLayout230.xml"/><Relationship Id="rId114" Type="http://schemas.openxmlformats.org/officeDocument/2006/relationships/slideLayout" Target="../slideLayouts/slideLayout114.xml"/><Relationship Id="rId235" Type="http://schemas.openxmlformats.org/officeDocument/2006/relationships/slideLayout" Target="../slideLayouts/slideLayout235.xml"/><Relationship Id="rId113" Type="http://schemas.openxmlformats.org/officeDocument/2006/relationships/slideLayout" Target="../slideLayouts/slideLayout113.xml"/><Relationship Id="rId234" Type="http://schemas.openxmlformats.org/officeDocument/2006/relationships/slideLayout" Target="../slideLayouts/slideLayout234.xml"/><Relationship Id="rId112" Type="http://schemas.openxmlformats.org/officeDocument/2006/relationships/slideLayout" Target="../slideLayouts/slideLayout112.xml"/><Relationship Id="rId233" Type="http://schemas.openxmlformats.org/officeDocument/2006/relationships/slideLayout" Target="../slideLayouts/slideLayout233.xml"/><Relationship Id="rId111" Type="http://schemas.openxmlformats.org/officeDocument/2006/relationships/slideLayout" Target="../slideLayouts/slideLayout111.xml"/><Relationship Id="rId232" Type="http://schemas.openxmlformats.org/officeDocument/2006/relationships/slideLayout" Target="../slideLayouts/slideLayout232.xml"/><Relationship Id="rId301" Type="http://schemas.openxmlformats.org/officeDocument/2006/relationships/theme" Target="../theme/theme1.xml"/><Relationship Id="rId300" Type="http://schemas.openxmlformats.org/officeDocument/2006/relationships/slideLayout" Target="../slideLayouts/slideLayout300.xml"/><Relationship Id="rId206" Type="http://schemas.openxmlformats.org/officeDocument/2006/relationships/slideLayout" Target="../slideLayouts/slideLayout206.xml"/><Relationship Id="rId205" Type="http://schemas.openxmlformats.org/officeDocument/2006/relationships/slideLayout" Target="../slideLayouts/slideLayout205.xml"/><Relationship Id="rId204" Type="http://schemas.openxmlformats.org/officeDocument/2006/relationships/slideLayout" Target="../slideLayouts/slideLayout204.xml"/><Relationship Id="rId203" Type="http://schemas.openxmlformats.org/officeDocument/2006/relationships/slideLayout" Target="../slideLayouts/slideLayout203.xml"/><Relationship Id="rId209" Type="http://schemas.openxmlformats.org/officeDocument/2006/relationships/slideLayout" Target="../slideLayouts/slideLayout209.xml"/><Relationship Id="rId208" Type="http://schemas.openxmlformats.org/officeDocument/2006/relationships/slideLayout" Target="../slideLayouts/slideLayout208.xml"/><Relationship Id="rId207" Type="http://schemas.openxmlformats.org/officeDocument/2006/relationships/slideLayout" Target="../slideLayouts/slideLayout207.xml"/><Relationship Id="rId202" Type="http://schemas.openxmlformats.org/officeDocument/2006/relationships/slideLayout" Target="../slideLayouts/slideLayout202.xml"/><Relationship Id="rId201" Type="http://schemas.openxmlformats.org/officeDocument/2006/relationships/slideLayout" Target="../slideLayouts/slideLayout201.xml"/><Relationship Id="rId200"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89cf76c889_0_0"/>
          <p:cNvSpPr txBox="1"/>
          <p:nvPr>
            <p:ph type="title"/>
          </p:nvPr>
        </p:nvSpPr>
        <p:spPr>
          <a:xfrm>
            <a:off x="838201"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Calibri"/>
              <a:buNone/>
              <a:defRPr b="0" i="0" sz="1800" u="none" cap="none" strike="noStrike">
                <a:solidFill>
                  <a:srgbClr val="000000"/>
                </a:solidFill>
                <a:latin typeface="Calibri"/>
                <a:ea typeface="Calibri"/>
                <a:cs typeface="Calibri"/>
                <a:sym typeface="Calibri"/>
              </a:defRPr>
            </a:lvl9pPr>
          </a:lstStyle>
          <a:p/>
        </p:txBody>
      </p:sp>
      <p:sp>
        <p:nvSpPr>
          <p:cNvPr id="11" name="Google Shape;11;g189cf76c889_0_0"/>
          <p:cNvSpPr txBox="1"/>
          <p:nvPr>
            <p:ph idx="1" type="body"/>
          </p:nvPr>
        </p:nvSpPr>
        <p:spPr>
          <a:xfrm>
            <a:off x="838201" y="1825625"/>
            <a:ext cx="10515600" cy="43512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 id="2147483845" r:id="rId197"/>
    <p:sldLayoutId id="2147483846" r:id="rId198"/>
    <p:sldLayoutId id="2147483847" r:id="rId199"/>
    <p:sldLayoutId id="2147483848" r:id="rId200"/>
    <p:sldLayoutId id="2147483849" r:id="rId201"/>
    <p:sldLayoutId id="2147483850" r:id="rId202"/>
    <p:sldLayoutId id="2147483851" r:id="rId203"/>
    <p:sldLayoutId id="2147483852" r:id="rId204"/>
    <p:sldLayoutId id="2147483853" r:id="rId205"/>
    <p:sldLayoutId id="2147483854" r:id="rId206"/>
    <p:sldLayoutId id="2147483855" r:id="rId207"/>
    <p:sldLayoutId id="2147483856" r:id="rId208"/>
    <p:sldLayoutId id="2147483857" r:id="rId209"/>
    <p:sldLayoutId id="2147483858" r:id="rId210"/>
    <p:sldLayoutId id="2147483859" r:id="rId211"/>
    <p:sldLayoutId id="2147483860" r:id="rId212"/>
    <p:sldLayoutId id="2147483861" r:id="rId213"/>
    <p:sldLayoutId id="2147483862" r:id="rId214"/>
    <p:sldLayoutId id="2147483863" r:id="rId215"/>
    <p:sldLayoutId id="2147483864" r:id="rId216"/>
    <p:sldLayoutId id="2147483865" r:id="rId217"/>
    <p:sldLayoutId id="2147483866" r:id="rId218"/>
    <p:sldLayoutId id="2147483867" r:id="rId219"/>
    <p:sldLayoutId id="2147483868" r:id="rId220"/>
    <p:sldLayoutId id="2147483869" r:id="rId221"/>
    <p:sldLayoutId id="2147483870" r:id="rId222"/>
    <p:sldLayoutId id="2147483871" r:id="rId223"/>
    <p:sldLayoutId id="2147483872" r:id="rId224"/>
    <p:sldLayoutId id="2147483873" r:id="rId225"/>
    <p:sldLayoutId id="2147483874" r:id="rId226"/>
    <p:sldLayoutId id="2147483875" r:id="rId227"/>
    <p:sldLayoutId id="2147483876" r:id="rId228"/>
    <p:sldLayoutId id="2147483877" r:id="rId229"/>
    <p:sldLayoutId id="2147483878" r:id="rId230"/>
    <p:sldLayoutId id="2147483879" r:id="rId231"/>
    <p:sldLayoutId id="2147483880" r:id="rId232"/>
    <p:sldLayoutId id="2147483881" r:id="rId233"/>
    <p:sldLayoutId id="2147483882" r:id="rId234"/>
    <p:sldLayoutId id="2147483883" r:id="rId235"/>
    <p:sldLayoutId id="2147483884" r:id="rId236"/>
    <p:sldLayoutId id="2147483885" r:id="rId237"/>
    <p:sldLayoutId id="2147483886" r:id="rId238"/>
    <p:sldLayoutId id="2147483887" r:id="rId239"/>
    <p:sldLayoutId id="2147483888" r:id="rId240"/>
    <p:sldLayoutId id="2147483889" r:id="rId241"/>
    <p:sldLayoutId id="2147483890" r:id="rId242"/>
    <p:sldLayoutId id="2147483891" r:id="rId243"/>
    <p:sldLayoutId id="2147483892" r:id="rId244"/>
    <p:sldLayoutId id="2147483893" r:id="rId245"/>
    <p:sldLayoutId id="2147483894" r:id="rId246"/>
    <p:sldLayoutId id="2147483895" r:id="rId247"/>
    <p:sldLayoutId id="2147483896" r:id="rId248"/>
    <p:sldLayoutId id="2147483897" r:id="rId249"/>
    <p:sldLayoutId id="2147483898" r:id="rId250"/>
    <p:sldLayoutId id="2147483899" r:id="rId251"/>
    <p:sldLayoutId id="2147483900" r:id="rId252"/>
    <p:sldLayoutId id="2147483901" r:id="rId253"/>
    <p:sldLayoutId id="2147483902" r:id="rId254"/>
    <p:sldLayoutId id="2147483903" r:id="rId255"/>
    <p:sldLayoutId id="2147483904" r:id="rId256"/>
    <p:sldLayoutId id="2147483905" r:id="rId257"/>
    <p:sldLayoutId id="2147483906" r:id="rId258"/>
    <p:sldLayoutId id="2147483907" r:id="rId259"/>
    <p:sldLayoutId id="2147483908" r:id="rId260"/>
    <p:sldLayoutId id="2147483909" r:id="rId261"/>
    <p:sldLayoutId id="2147483910" r:id="rId262"/>
    <p:sldLayoutId id="2147483911" r:id="rId263"/>
    <p:sldLayoutId id="2147483912" r:id="rId264"/>
    <p:sldLayoutId id="2147483913" r:id="rId265"/>
    <p:sldLayoutId id="2147483914" r:id="rId266"/>
    <p:sldLayoutId id="2147483915" r:id="rId267"/>
    <p:sldLayoutId id="2147483916" r:id="rId268"/>
    <p:sldLayoutId id="2147483917" r:id="rId269"/>
    <p:sldLayoutId id="2147483918" r:id="rId270"/>
    <p:sldLayoutId id="2147483919" r:id="rId271"/>
    <p:sldLayoutId id="2147483920" r:id="rId272"/>
    <p:sldLayoutId id="2147483921" r:id="rId273"/>
    <p:sldLayoutId id="2147483922" r:id="rId274"/>
    <p:sldLayoutId id="2147483923" r:id="rId275"/>
    <p:sldLayoutId id="2147483924" r:id="rId276"/>
    <p:sldLayoutId id="2147483925" r:id="rId277"/>
    <p:sldLayoutId id="2147483926" r:id="rId278"/>
    <p:sldLayoutId id="2147483927" r:id="rId279"/>
    <p:sldLayoutId id="2147483928" r:id="rId280"/>
    <p:sldLayoutId id="2147483929" r:id="rId281"/>
    <p:sldLayoutId id="2147483930" r:id="rId282"/>
    <p:sldLayoutId id="2147483931" r:id="rId283"/>
    <p:sldLayoutId id="2147483932" r:id="rId284"/>
    <p:sldLayoutId id="2147483933" r:id="rId285"/>
    <p:sldLayoutId id="2147483934" r:id="rId286"/>
    <p:sldLayoutId id="2147483935" r:id="rId287"/>
    <p:sldLayoutId id="2147483936" r:id="rId288"/>
    <p:sldLayoutId id="2147483937" r:id="rId289"/>
    <p:sldLayoutId id="2147483938" r:id="rId290"/>
    <p:sldLayoutId id="2147483939" r:id="rId291"/>
    <p:sldLayoutId id="2147483940" r:id="rId292"/>
    <p:sldLayoutId id="2147483941" r:id="rId293"/>
    <p:sldLayoutId id="2147483942" r:id="rId294"/>
    <p:sldLayoutId id="2147483943" r:id="rId295"/>
    <p:sldLayoutId id="2147483944" r:id="rId296"/>
    <p:sldLayoutId id="2147483945" r:id="rId297"/>
    <p:sldLayoutId id="2147483946" r:id="rId298"/>
    <p:sldLayoutId id="2147483947" r:id="rId299"/>
    <p:sldLayoutId id="2147483948" r:id="rId30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comments" Target="../comments/comment6.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7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comments" Target="../comments/comment7.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0.xml"/><Relationship Id="rId3" Type="http://schemas.openxmlformats.org/officeDocument/2006/relationships/image" Target="../media/image72.jpg"/><Relationship Id="rId4" Type="http://schemas.openxmlformats.org/officeDocument/2006/relationships/image" Target="../media/image50.png"/><Relationship Id="rId5"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2.xml"/><Relationship Id="rId3" Type="http://schemas.openxmlformats.org/officeDocument/2006/relationships/image" Target="../media/image53.png"/><Relationship Id="rId4" Type="http://schemas.openxmlformats.org/officeDocument/2006/relationships/image" Target="../media/image62.png"/><Relationship Id="rId5" Type="http://schemas.openxmlformats.org/officeDocument/2006/relationships/image" Target="../media/image60.png"/><Relationship Id="rId6"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64.png"/><Relationship Id="rId5"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4.xml"/><Relationship Id="rId3"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5.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6.xml"/><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7.xml"/><Relationship Id="rId3"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8.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39.xml"/><Relationship Id="rId3" Type="http://schemas.openxmlformats.org/officeDocument/2006/relationships/image" Target="../media/image76.png"/><Relationship Id="rId4" Type="http://schemas.openxmlformats.org/officeDocument/2006/relationships/image" Target="../media/image80.png"/><Relationship Id="rId5"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7.xml"/><Relationship Id="rId3" Type="http://schemas.openxmlformats.org/officeDocument/2006/relationships/comments" Target="../comments/comment3.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g189cf76c889_0_2617"/>
          <p:cNvSpPr txBox="1"/>
          <p:nvPr>
            <p:ph type="title"/>
          </p:nvPr>
        </p:nvSpPr>
        <p:spPr>
          <a:xfrm>
            <a:off x="704033" y="855663"/>
            <a:ext cx="9095100" cy="1163700"/>
          </a:xfrm>
          <a:prstGeom prst="rect">
            <a:avLst/>
          </a:prstGeom>
        </p:spPr>
        <p:txBody>
          <a:bodyPr anchorCtr="0" anchor="ctr" bIns="34275" lIns="34275" spcFirstLastPara="1" rIns="34275" wrap="square" tIns="34275">
            <a:normAutofit/>
          </a:bodyPr>
          <a:lstStyle/>
          <a:p>
            <a:pPr indent="0" lvl="0" marL="0" rtl="0" algn="l">
              <a:spcBef>
                <a:spcPts val="0"/>
              </a:spcBef>
              <a:spcAft>
                <a:spcPts val="0"/>
              </a:spcAft>
              <a:buClr>
                <a:schemeClr val="accent1"/>
              </a:buClr>
              <a:buSzPts val="4600"/>
              <a:buFont typeface="Times New Roman"/>
              <a:buNone/>
            </a:pPr>
            <a:r>
              <a:rPr lang="en-US" sz="3900">
                <a:solidFill>
                  <a:srgbClr val="C88DB6"/>
                </a:solidFill>
              </a:rPr>
              <a:t>Health Awareness and Nutrition</a:t>
            </a:r>
            <a:endParaRPr/>
          </a:p>
          <a:p>
            <a:pPr indent="0" lvl="0" marL="0" rtl="0" algn="l">
              <a:spcBef>
                <a:spcPts val="0"/>
              </a:spcBef>
              <a:spcAft>
                <a:spcPts val="0"/>
              </a:spcAft>
              <a:buNone/>
            </a:pPr>
            <a:r>
              <a:rPr lang="en-US"/>
              <a:t>Hypertension and Cardiovascular Diseases</a:t>
            </a:r>
            <a:endParaRPr/>
          </a:p>
        </p:txBody>
      </p:sp>
      <p:sp>
        <p:nvSpPr>
          <p:cNvPr id="2631" name="Google Shape;2631;g189cf76c889_0_2617"/>
          <p:cNvSpPr txBox="1"/>
          <p:nvPr>
            <p:ph idx="1" type="body"/>
          </p:nvPr>
        </p:nvSpPr>
        <p:spPr>
          <a:xfrm>
            <a:off x="698500" y="1981200"/>
            <a:ext cx="10782300" cy="804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Department of Clinical Nutrition and Dietetics</a:t>
            </a:r>
            <a:endParaRPr/>
          </a:p>
          <a:p>
            <a:pPr indent="0" lvl="0" marL="0" rtl="0" algn="l">
              <a:spcBef>
                <a:spcPts val="0"/>
              </a:spcBef>
              <a:spcAft>
                <a:spcPts val="0"/>
              </a:spcAft>
              <a:buNone/>
            </a:pPr>
            <a:r>
              <a:rPr lang="en-US"/>
              <a:t>College of Health Sciences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pic>
        <p:nvPicPr>
          <p:cNvPr descr="Graphics of a brain, the heart organ, and the lungs." id="2700" name="Google Shape;2700;g1736aec953c_0_81" title="Brain, heart, and lungs"/>
          <p:cNvPicPr preferRelativeResize="0"/>
          <p:nvPr/>
        </p:nvPicPr>
        <p:blipFill>
          <a:blip r:embed="rId3">
            <a:alphaModFix/>
          </a:blip>
          <a:stretch>
            <a:fillRect/>
          </a:stretch>
        </p:blipFill>
        <p:spPr>
          <a:xfrm flipH="1">
            <a:off x="6234694" y="2179650"/>
            <a:ext cx="3555274" cy="3687876"/>
          </a:xfrm>
          <a:prstGeom prst="rect">
            <a:avLst/>
          </a:prstGeom>
          <a:noFill/>
          <a:ln>
            <a:noFill/>
          </a:ln>
        </p:spPr>
      </p:pic>
      <p:sp>
        <p:nvSpPr>
          <p:cNvPr id="2701" name="Google Shape;2701;g1736aec953c_0_81"/>
          <p:cNvSpPr txBox="1"/>
          <p:nvPr>
            <p:ph idx="1" type="body"/>
          </p:nvPr>
        </p:nvSpPr>
        <p:spPr>
          <a:xfrm>
            <a:off x="2402031" y="1847838"/>
            <a:ext cx="33204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Target organs that are damaged</a:t>
            </a:r>
            <a:r>
              <a:rPr lang="en-US" sz="1800"/>
              <a:t>:</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Heart</a:t>
            </a:r>
            <a:r>
              <a:rPr lang="en-US" sz="1800"/>
              <a:t> – heart disease</a:t>
            </a:r>
            <a:endParaRPr sz="1800"/>
          </a:p>
          <a:p>
            <a:pPr indent="0" lvl="0" marL="0" rtl="0" algn="l">
              <a:lnSpc>
                <a:spcPct val="115000"/>
              </a:lnSpc>
              <a:spcBef>
                <a:spcPts val="0"/>
              </a:spcBef>
              <a:spcAft>
                <a:spcPts val="0"/>
              </a:spcAft>
              <a:buNone/>
            </a:pPr>
            <a:r>
              <a:rPr b="1" lang="en-US" sz="1800"/>
              <a:t>Brain</a:t>
            </a:r>
            <a:r>
              <a:rPr lang="en-US" sz="1800"/>
              <a:t> - cerebrovascular disease</a:t>
            </a:r>
            <a:endParaRPr sz="1800"/>
          </a:p>
          <a:p>
            <a:pPr indent="0" lvl="0" marL="0" rtl="0" algn="l">
              <a:lnSpc>
                <a:spcPct val="115000"/>
              </a:lnSpc>
              <a:spcBef>
                <a:spcPts val="0"/>
              </a:spcBef>
              <a:spcAft>
                <a:spcPts val="0"/>
              </a:spcAft>
              <a:buNone/>
            </a:pPr>
            <a:r>
              <a:rPr b="1" lang="en-US" sz="1800"/>
              <a:t>Kidneys</a:t>
            </a:r>
            <a:r>
              <a:rPr lang="en-US" sz="1800"/>
              <a:t> - renal disease</a:t>
            </a:r>
            <a:endParaRPr sz="1800"/>
          </a:p>
          <a:p>
            <a:pPr indent="0" lvl="0" marL="0" rtl="0" algn="l">
              <a:lnSpc>
                <a:spcPct val="115000"/>
              </a:lnSpc>
              <a:spcBef>
                <a:spcPts val="0"/>
              </a:spcBef>
              <a:spcAft>
                <a:spcPts val="0"/>
              </a:spcAft>
              <a:buNone/>
            </a:pPr>
            <a:r>
              <a:rPr b="1" lang="en-US" sz="1800"/>
              <a:t>Arteries </a:t>
            </a:r>
            <a:r>
              <a:rPr lang="en-US" sz="1800"/>
              <a:t>- large vessel disease</a:t>
            </a:r>
            <a:endParaRPr sz="1800"/>
          </a:p>
        </p:txBody>
      </p:sp>
      <p:sp>
        <p:nvSpPr>
          <p:cNvPr id="2702" name="Google Shape;2702;g1736aec953c_0_8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Untreated Hypertension</a:t>
            </a:r>
            <a:endParaRPr/>
          </a:p>
        </p:txBody>
      </p:sp>
      <p:sp>
        <p:nvSpPr>
          <p:cNvPr id="2703" name="Google Shape;2703;g1736aec953c_0_8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7" name="Shape 2707"/>
        <p:cNvGrpSpPr/>
        <p:nvPr/>
      </p:nvGrpSpPr>
      <p:grpSpPr>
        <a:xfrm>
          <a:off x="0" y="0"/>
          <a:ext cx="0" cy="0"/>
          <a:chOff x="0" y="0"/>
          <a:chExt cx="0" cy="0"/>
        </a:xfrm>
      </p:grpSpPr>
      <p:pic>
        <p:nvPicPr>
          <p:cNvPr id="2708" name="Google Shape;2708;g1736aec953c_0_90"/>
          <p:cNvPicPr preferRelativeResize="0"/>
          <p:nvPr/>
        </p:nvPicPr>
        <p:blipFill>
          <a:blip r:embed="rId4">
            <a:alphaModFix/>
          </a:blip>
          <a:stretch>
            <a:fillRect/>
          </a:stretch>
        </p:blipFill>
        <p:spPr>
          <a:xfrm>
            <a:off x="2013803" y="2085575"/>
            <a:ext cx="3907001" cy="3833375"/>
          </a:xfrm>
          <a:prstGeom prst="rect">
            <a:avLst/>
          </a:prstGeom>
          <a:noFill/>
          <a:ln>
            <a:noFill/>
          </a:ln>
        </p:spPr>
      </p:pic>
      <p:sp>
        <p:nvSpPr>
          <p:cNvPr id="2709" name="Google Shape;2709;g1736aec953c_0_9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High Blood Pressure and CVD</a:t>
            </a:r>
            <a:endParaRPr/>
          </a:p>
        </p:txBody>
      </p:sp>
      <p:sp>
        <p:nvSpPr>
          <p:cNvPr id="2710" name="Google Shape;2710;g1736aec953c_0_90"/>
          <p:cNvSpPr txBox="1"/>
          <p:nvPr>
            <p:ph idx="1" type="body"/>
          </p:nvPr>
        </p:nvSpPr>
        <p:spPr>
          <a:xfrm>
            <a:off x="6347497" y="1826513"/>
            <a:ext cx="38307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600"/>
              </a:spcBef>
              <a:spcAft>
                <a:spcPts val="0"/>
              </a:spcAft>
              <a:buNone/>
            </a:pPr>
            <a:r>
              <a:rPr lang="en-US" sz="1800"/>
              <a:t>Makes the heart </a:t>
            </a:r>
            <a:r>
              <a:rPr b="1" lang="en-US" sz="1800"/>
              <a:t>work too hard</a:t>
            </a:r>
            <a:r>
              <a:rPr lang="en-US" sz="1800"/>
              <a:t>.</a:t>
            </a:r>
            <a:endParaRPr sz="1800"/>
          </a:p>
          <a:p>
            <a:pPr indent="0" lvl="0" marL="0" rtl="0" algn="l">
              <a:lnSpc>
                <a:spcPct val="115000"/>
              </a:lnSpc>
              <a:spcBef>
                <a:spcPts val="600"/>
              </a:spcBef>
              <a:spcAft>
                <a:spcPts val="0"/>
              </a:spcAft>
              <a:buNone/>
            </a:pPr>
            <a:r>
              <a:rPr lang="en-US" sz="1800"/>
              <a:t>Increases the pressure on the walls of arteries and can cause </a:t>
            </a:r>
            <a:r>
              <a:rPr b="1" lang="en-US" sz="1800"/>
              <a:t>hardening of arteries</a:t>
            </a:r>
            <a:r>
              <a:rPr lang="en-US" sz="1800"/>
              <a:t>.</a:t>
            </a:r>
            <a:endParaRPr sz="1800"/>
          </a:p>
          <a:p>
            <a:pPr indent="0" lvl="0" marL="0" rtl="0" algn="l">
              <a:lnSpc>
                <a:spcPct val="115000"/>
              </a:lnSpc>
              <a:spcBef>
                <a:spcPts val="600"/>
              </a:spcBef>
              <a:spcAft>
                <a:spcPts val="0"/>
              </a:spcAft>
              <a:buNone/>
            </a:pPr>
            <a:r>
              <a:rPr lang="en-US" sz="1800"/>
              <a:t>If left untreated, can cause </a:t>
            </a:r>
            <a:r>
              <a:rPr b="1" lang="en-US" sz="1800"/>
              <a:t>heart failure</a:t>
            </a:r>
            <a:r>
              <a:rPr lang="en-US" sz="1800"/>
              <a:t>, </a:t>
            </a:r>
            <a:r>
              <a:rPr b="1" lang="en-US" sz="1800"/>
              <a:t>kidney disease</a:t>
            </a:r>
            <a:r>
              <a:rPr lang="en-US" sz="1800"/>
              <a:t>, and </a:t>
            </a:r>
            <a:r>
              <a:rPr b="1" lang="en-US" sz="1800"/>
              <a:t>blindness</a:t>
            </a:r>
            <a:r>
              <a:rPr lang="en-US" sz="1800"/>
              <a:t>.</a:t>
            </a:r>
            <a:endParaRPr sz="1800"/>
          </a:p>
          <a:p>
            <a:pPr indent="0" lvl="0" marL="0" rtl="0" algn="l">
              <a:lnSpc>
                <a:spcPct val="115000"/>
              </a:lnSpc>
              <a:spcBef>
                <a:spcPts val="600"/>
              </a:spcBef>
              <a:spcAft>
                <a:spcPts val="0"/>
              </a:spcAft>
              <a:buNone/>
            </a:pPr>
            <a:r>
              <a:rPr lang="en-US" sz="1800"/>
              <a:t>Increases risk for </a:t>
            </a:r>
            <a:r>
              <a:rPr b="1" lang="en-US" sz="1800"/>
              <a:t>heart disease</a:t>
            </a:r>
            <a:r>
              <a:rPr lang="en-US" sz="1800"/>
              <a:t> and </a:t>
            </a:r>
            <a:r>
              <a:rPr b="1" lang="en-US" sz="1800"/>
              <a:t>stroke</a:t>
            </a:r>
            <a:r>
              <a:rPr lang="en-US" sz="1800"/>
              <a:t>.</a:t>
            </a:r>
            <a:endParaRPr sz="1800"/>
          </a:p>
        </p:txBody>
      </p:sp>
      <p:sp>
        <p:nvSpPr>
          <p:cNvPr id="2711" name="Google Shape;2711;g1736aec953c_0_9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1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Risk Factors</a:t>
            </a:r>
            <a:endParaRPr/>
          </a:p>
        </p:txBody>
      </p:sp>
      <p:sp>
        <p:nvSpPr>
          <p:cNvPr id="2718" name="Google Shape;2718;p12"/>
          <p:cNvSpPr txBox="1"/>
          <p:nvPr>
            <p:ph idx="1" type="body"/>
          </p:nvPr>
        </p:nvSpPr>
        <p:spPr>
          <a:xfrm>
            <a:off x="2411050" y="1708400"/>
            <a:ext cx="3666900" cy="423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t>Non-Modifiable</a:t>
            </a:r>
            <a:r>
              <a:rPr lang="en-US" sz="1800"/>
              <a:t>:</a:t>
            </a:r>
            <a:endParaRPr sz="1800"/>
          </a:p>
          <a:p>
            <a:pPr indent="0" lvl="0" marL="0" rtl="0" algn="l">
              <a:lnSpc>
                <a:spcPct val="115000"/>
              </a:lnSpc>
              <a:spcBef>
                <a:spcPts val="0"/>
              </a:spcBef>
              <a:spcAft>
                <a:spcPts val="0"/>
              </a:spcAft>
              <a:buNone/>
            </a:pPr>
            <a:r>
              <a:rPr lang="en-US" sz="1800"/>
              <a:t>Age</a:t>
            </a:r>
            <a:endParaRPr sz="1800"/>
          </a:p>
          <a:p>
            <a:pPr indent="0" lvl="0" marL="0" rtl="0" algn="l">
              <a:lnSpc>
                <a:spcPct val="115000"/>
              </a:lnSpc>
              <a:spcBef>
                <a:spcPts val="0"/>
              </a:spcBef>
              <a:spcAft>
                <a:spcPts val="0"/>
              </a:spcAft>
              <a:buNone/>
            </a:pPr>
            <a:r>
              <a:rPr lang="en-US" sz="1800"/>
              <a:t>Race/ethnicity</a:t>
            </a:r>
            <a:endParaRPr sz="1800"/>
          </a:p>
          <a:p>
            <a:pPr indent="0" lvl="0" marL="0" rtl="0" algn="l">
              <a:lnSpc>
                <a:spcPct val="115000"/>
              </a:lnSpc>
              <a:spcBef>
                <a:spcPts val="0"/>
              </a:spcBef>
              <a:spcAft>
                <a:spcPts val="0"/>
              </a:spcAft>
              <a:buNone/>
            </a:pPr>
            <a:r>
              <a:rPr lang="en-US" sz="1800"/>
              <a:t>Gender</a:t>
            </a:r>
            <a:endParaRPr sz="1800"/>
          </a:p>
          <a:p>
            <a:pPr indent="0" lvl="0" marL="0" rtl="0" algn="l">
              <a:lnSpc>
                <a:spcPct val="115000"/>
              </a:lnSpc>
              <a:spcBef>
                <a:spcPts val="0"/>
              </a:spcBef>
              <a:spcAft>
                <a:spcPts val="0"/>
              </a:spcAft>
              <a:buNone/>
            </a:pPr>
            <a:r>
              <a:rPr lang="en-US" sz="1800"/>
              <a:t>Family history</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Modifiable</a:t>
            </a:r>
            <a:r>
              <a:rPr lang="en-US" sz="1800"/>
              <a:t>:</a:t>
            </a:r>
            <a:endParaRPr sz="1800"/>
          </a:p>
          <a:p>
            <a:pPr indent="0" lvl="0" marL="0" rtl="0" algn="l">
              <a:lnSpc>
                <a:spcPct val="115000"/>
              </a:lnSpc>
              <a:spcBef>
                <a:spcPts val="0"/>
              </a:spcBef>
              <a:spcAft>
                <a:spcPts val="0"/>
              </a:spcAft>
              <a:buClr>
                <a:schemeClr val="dk1"/>
              </a:buClr>
              <a:buSzPts val="1100"/>
              <a:buFont typeface="Arial"/>
              <a:buNone/>
            </a:pPr>
            <a:r>
              <a:rPr lang="en-US" sz="1800"/>
              <a:t>Overweight</a:t>
            </a:r>
            <a:endParaRPr sz="1800"/>
          </a:p>
          <a:p>
            <a:pPr indent="0" lvl="0" marL="0" rtl="0" algn="l">
              <a:lnSpc>
                <a:spcPct val="115000"/>
              </a:lnSpc>
              <a:spcBef>
                <a:spcPts val="0"/>
              </a:spcBef>
              <a:spcAft>
                <a:spcPts val="0"/>
              </a:spcAft>
              <a:buClr>
                <a:schemeClr val="dk1"/>
              </a:buClr>
              <a:buSzPts val="1100"/>
              <a:buFont typeface="Arial"/>
              <a:buNone/>
            </a:pPr>
            <a:r>
              <a:rPr lang="en-US" sz="1800"/>
              <a:t>Abnormal lipid metabolism</a:t>
            </a:r>
            <a:endParaRPr sz="1800"/>
          </a:p>
          <a:p>
            <a:pPr indent="0" lvl="0" marL="0" rtl="0" algn="l">
              <a:lnSpc>
                <a:spcPct val="115000"/>
              </a:lnSpc>
              <a:spcBef>
                <a:spcPts val="0"/>
              </a:spcBef>
              <a:spcAft>
                <a:spcPts val="0"/>
              </a:spcAft>
              <a:buClr>
                <a:schemeClr val="dk1"/>
              </a:buClr>
              <a:buSzPts val="1100"/>
              <a:buFont typeface="Arial"/>
              <a:buNone/>
            </a:pPr>
            <a:r>
              <a:rPr lang="en-US" sz="1800"/>
              <a:t>Smoking</a:t>
            </a:r>
            <a:endParaRPr sz="1800"/>
          </a:p>
          <a:p>
            <a:pPr indent="0" lvl="0" marL="0" rtl="0" algn="l">
              <a:lnSpc>
                <a:spcPct val="115000"/>
              </a:lnSpc>
              <a:spcBef>
                <a:spcPts val="0"/>
              </a:spcBef>
              <a:spcAft>
                <a:spcPts val="0"/>
              </a:spcAft>
              <a:buClr>
                <a:schemeClr val="dk1"/>
              </a:buClr>
              <a:buSzPts val="1100"/>
              <a:buFont typeface="Arial"/>
              <a:buNone/>
            </a:pPr>
            <a:r>
              <a:rPr lang="en-US" sz="1800"/>
              <a:t>Physical inactivity</a:t>
            </a:r>
            <a:endParaRPr sz="1800"/>
          </a:p>
          <a:p>
            <a:pPr indent="0" lvl="0" marL="0" rtl="0" algn="l">
              <a:lnSpc>
                <a:spcPct val="115000"/>
              </a:lnSpc>
              <a:spcBef>
                <a:spcPts val="0"/>
              </a:spcBef>
              <a:spcAft>
                <a:spcPts val="0"/>
              </a:spcAft>
              <a:buClr>
                <a:schemeClr val="dk1"/>
              </a:buClr>
              <a:buSzPts val="1100"/>
              <a:buFont typeface="Arial"/>
              <a:buNone/>
            </a:pPr>
            <a:r>
              <a:rPr lang="en-US" sz="1800"/>
              <a:t>Unhealthy diet</a:t>
            </a:r>
            <a:endParaRPr sz="1800"/>
          </a:p>
          <a:p>
            <a:pPr indent="0" lvl="0" marL="0" rtl="0" algn="l">
              <a:lnSpc>
                <a:spcPct val="115000"/>
              </a:lnSpc>
              <a:spcBef>
                <a:spcPts val="0"/>
              </a:spcBef>
              <a:spcAft>
                <a:spcPts val="0"/>
              </a:spcAft>
              <a:buNone/>
            </a:pPr>
            <a:r>
              <a:rPr lang="en-US" sz="1800"/>
              <a:t>Excessive alcohol intake</a:t>
            </a:r>
            <a:endParaRPr sz="1800"/>
          </a:p>
        </p:txBody>
      </p:sp>
      <p:pic>
        <p:nvPicPr>
          <p:cNvPr id="2719" name="Google Shape;2719;p12"/>
          <p:cNvPicPr preferRelativeResize="0"/>
          <p:nvPr/>
        </p:nvPicPr>
        <p:blipFill>
          <a:blip r:embed="rId4">
            <a:alphaModFix/>
          </a:blip>
          <a:stretch>
            <a:fillRect/>
          </a:stretch>
        </p:blipFill>
        <p:spPr>
          <a:xfrm>
            <a:off x="6077825" y="2089400"/>
            <a:ext cx="3703126" cy="3366024"/>
          </a:xfrm>
          <a:prstGeom prst="rect">
            <a:avLst/>
          </a:prstGeom>
          <a:noFill/>
          <a:ln>
            <a:noFill/>
          </a:ln>
        </p:spPr>
      </p:pic>
      <p:sp>
        <p:nvSpPr>
          <p:cNvPr id="2720" name="Google Shape;2720;p1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pic>
        <p:nvPicPr>
          <p:cNvPr id="2725" name="Google Shape;2725;g1736aec953c_0_114"/>
          <p:cNvPicPr preferRelativeResize="0"/>
          <p:nvPr/>
        </p:nvPicPr>
        <p:blipFill>
          <a:blip r:embed="rId4">
            <a:alphaModFix/>
          </a:blip>
          <a:stretch>
            <a:fillRect/>
          </a:stretch>
        </p:blipFill>
        <p:spPr>
          <a:xfrm>
            <a:off x="1175513" y="2209162"/>
            <a:ext cx="5310623" cy="3586226"/>
          </a:xfrm>
          <a:prstGeom prst="rect">
            <a:avLst/>
          </a:prstGeom>
          <a:noFill/>
          <a:ln>
            <a:noFill/>
          </a:ln>
        </p:spPr>
      </p:pic>
      <p:sp>
        <p:nvSpPr>
          <p:cNvPr id="2726" name="Google Shape;2726;g1736aec953c_0_11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Clinical Symptoms</a:t>
            </a:r>
            <a:endParaRPr/>
          </a:p>
        </p:txBody>
      </p:sp>
      <p:sp>
        <p:nvSpPr>
          <p:cNvPr id="2727" name="Google Shape;2727;g1736aec953c_0_114"/>
          <p:cNvSpPr txBox="1"/>
          <p:nvPr>
            <p:ph idx="1" type="body"/>
          </p:nvPr>
        </p:nvSpPr>
        <p:spPr>
          <a:xfrm>
            <a:off x="6894787" y="1826525"/>
            <a:ext cx="41217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600"/>
              </a:spcBef>
              <a:spcAft>
                <a:spcPts val="0"/>
              </a:spcAft>
              <a:buNone/>
            </a:pPr>
            <a:r>
              <a:rPr lang="en-US" sz="1800"/>
              <a:t>Headache, edema (swelling in extremities) and proteinuria (presence of protein in urine).</a:t>
            </a:r>
            <a:endParaRPr sz="1800"/>
          </a:p>
          <a:p>
            <a:pPr indent="0" lvl="0" marL="0" rtl="0" algn="l">
              <a:lnSpc>
                <a:spcPct val="115000"/>
              </a:lnSpc>
              <a:spcBef>
                <a:spcPts val="600"/>
              </a:spcBef>
              <a:spcAft>
                <a:spcPts val="0"/>
              </a:spcAft>
              <a:buClr>
                <a:schemeClr val="dk1"/>
              </a:buClr>
              <a:buSzPts val="1100"/>
              <a:buFont typeface="Arial"/>
              <a:buNone/>
            </a:pPr>
            <a:r>
              <a:t/>
            </a:r>
            <a:endParaRPr sz="1800"/>
          </a:p>
          <a:p>
            <a:pPr indent="0" lvl="0" marL="0" rtl="0" algn="l">
              <a:lnSpc>
                <a:spcPct val="115000"/>
              </a:lnSpc>
              <a:spcBef>
                <a:spcPts val="600"/>
              </a:spcBef>
              <a:spcAft>
                <a:spcPts val="0"/>
              </a:spcAft>
              <a:buClr>
                <a:schemeClr val="dk1"/>
              </a:buClr>
              <a:buSzPts val="1100"/>
              <a:buFont typeface="Arial"/>
              <a:buNone/>
            </a:pPr>
            <a:r>
              <a:rPr b="1" lang="en-US" sz="1800"/>
              <a:t>Other symptoms</a:t>
            </a:r>
            <a:r>
              <a:rPr lang="en-US" sz="1800"/>
              <a:t>:</a:t>
            </a:r>
            <a:endParaRPr sz="1800"/>
          </a:p>
          <a:p>
            <a:pPr indent="-342900" lvl="0" marL="457200" rtl="0" algn="l">
              <a:lnSpc>
                <a:spcPct val="115000"/>
              </a:lnSpc>
              <a:spcBef>
                <a:spcPts val="600"/>
              </a:spcBef>
              <a:spcAft>
                <a:spcPts val="0"/>
              </a:spcAft>
              <a:buSzPts val="1800"/>
              <a:buChar char="•"/>
            </a:pPr>
            <a:r>
              <a:rPr lang="en-US" sz="1800"/>
              <a:t>Dizziness, Impaired vision</a:t>
            </a:r>
            <a:endParaRPr sz="1800"/>
          </a:p>
          <a:p>
            <a:pPr indent="-342900" lvl="0" marL="457200" rtl="0" algn="l">
              <a:lnSpc>
                <a:spcPct val="115000"/>
              </a:lnSpc>
              <a:spcBef>
                <a:spcPts val="0"/>
              </a:spcBef>
              <a:spcAft>
                <a:spcPts val="0"/>
              </a:spcAft>
              <a:buSzPts val="1800"/>
              <a:buChar char="•"/>
            </a:pPr>
            <a:r>
              <a:rPr lang="en-US" sz="1800"/>
              <a:t>Failing memory, shortness of breath</a:t>
            </a:r>
            <a:endParaRPr sz="1800"/>
          </a:p>
          <a:p>
            <a:pPr indent="-342900" lvl="0" marL="457200" rtl="0" algn="l">
              <a:lnSpc>
                <a:spcPct val="115000"/>
              </a:lnSpc>
              <a:spcBef>
                <a:spcPts val="0"/>
              </a:spcBef>
              <a:spcAft>
                <a:spcPts val="0"/>
              </a:spcAft>
              <a:buSzPts val="1800"/>
              <a:buChar char="•"/>
            </a:pPr>
            <a:r>
              <a:rPr lang="en-US" sz="1800"/>
              <a:t>Pain, </a:t>
            </a:r>
            <a:r>
              <a:rPr lang="en-US" sz="1800"/>
              <a:t>gastrointestinal</a:t>
            </a:r>
            <a:r>
              <a:rPr lang="en-US" sz="1800"/>
              <a:t> disturbances</a:t>
            </a:r>
            <a:endParaRPr sz="1800"/>
          </a:p>
        </p:txBody>
      </p:sp>
      <p:sp>
        <p:nvSpPr>
          <p:cNvPr id="2728" name="Google Shape;2728;g1736aec953c_0_11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pic>
        <p:nvPicPr>
          <p:cNvPr id="2733" name="Google Shape;2733;g1736aec953c_0_123"/>
          <p:cNvPicPr preferRelativeResize="0"/>
          <p:nvPr/>
        </p:nvPicPr>
        <p:blipFill>
          <a:blip r:embed="rId3">
            <a:alphaModFix/>
          </a:blip>
          <a:stretch>
            <a:fillRect/>
          </a:stretch>
        </p:blipFill>
        <p:spPr>
          <a:xfrm>
            <a:off x="6254220" y="2266097"/>
            <a:ext cx="4564797" cy="3515007"/>
          </a:xfrm>
          <a:prstGeom prst="rect">
            <a:avLst/>
          </a:prstGeom>
          <a:noFill/>
          <a:ln>
            <a:noFill/>
          </a:ln>
        </p:spPr>
      </p:pic>
      <p:sp>
        <p:nvSpPr>
          <p:cNvPr id="2734" name="Google Shape;2734;g1736aec953c_0_123"/>
          <p:cNvSpPr txBox="1"/>
          <p:nvPr>
            <p:ph idx="1" type="body"/>
          </p:nvPr>
        </p:nvSpPr>
        <p:spPr>
          <a:xfrm>
            <a:off x="1372983" y="1847850"/>
            <a:ext cx="45648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600"/>
              </a:spcBef>
              <a:spcAft>
                <a:spcPts val="0"/>
              </a:spcAft>
              <a:buNone/>
            </a:pPr>
            <a:r>
              <a:rPr b="1" lang="en-US" sz="1800"/>
              <a:t>Objectives</a:t>
            </a:r>
            <a:r>
              <a:rPr lang="en-US" sz="1800"/>
              <a:t>:</a:t>
            </a:r>
            <a:endParaRPr sz="1800"/>
          </a:p>
          <a:p>
            <a:pPr indent="0" lvl="0" marL="0" rtl="0" algn="l">
              <a:lnSpc>
                <a:spcPct val="115000"/>
              </a:lnSpc>
              <a:spcBef>
                <a:spcPts val="600"/>
              </a:spcBef>
              <a:spcAft>
                <a:spcPts val="0"/>
              </a:spcAft>
              <a:buNone/>
            </a:pPr>
            <a:r>
              <a:t/>
            </a:r>
            <a:endParaRPr sz="1800"/>
          </a:p>
          <a:p>
            <a:pPr indent="-342900" lvl="0" marL="457200" rtl="0" algn="l">
              <a:lnSpc>
                <a:spcPct val="115000"/>
              </a:lnSpc>
              <a:spcBef>
                <a:spcPts val="600"/>
              </a:spcBef>
              <a:spcAft>
                <a:spcPts val="0"/>
              </a:spcAft>
              <a:buSzPts val="1800"/>
              <a:buChar char="•"/>
            </a:pPr>
            <a:r>
              <a:rPr lang="en-US" sz="1800"/>
              <a:t>To achieve and maintain desirable body weight</a:t>
            </a:r>
            <a:endParaRPr sz="1800"/>
          </a:p>
          <a:p>
            <a:pPr indent="-342900" lvl="0" marL="457200" rtl="0" algn="l">
              <a:lnSpc>
                <a:spcPct val="115000"/>
              </a:lnSpc>
              <a:spcBef>
                <a:spcPts val="0"/>
              </a:spcBef>
              <a:spcAft>
                <a:spcPts val="0"/>
              </a:spcAft>
              <a:buSzPts val="1800"/>
              <a:buChar char="•"/>
            </a:pPr>
            <a:r>
              <a:rPr lang="en-US" sz="1800"/>
              <a:t>To </a:t>
            </a:r>
            <a:r>
              <a:rPr b="1" lang="en-US" sz="1800"/>
              <a:t>reduce</a:t>
            </a:r>
            <a:r>
              <a:rPr lang="en-US" sz="1800"/>
              <a:t> </a:t>
            </a:r>
            <a:r>
              <a:rPr b="1" lang="en-US" sz="1800"/>
              <a:t>sodium </a:t>
            </a:r>
            <a:r>
              <a:rPr lang="en-US" sz="1800"/>
              <a:t>intake</a:t>
            </a:r>
            <a:endParaRPr sz="1800"/>
          </a:p>
          <a:p>
            <a:pPr indent="-342900" lvl="0" marL="457200" rtl="0" algn="l">
              <a:lnSpc>
                <a:spcPct val="115000"/>
              </a:lnSpc>
              <a:spcBef>
                <a:spcPts val="0"/>
              </a:spcBef>
              <a:spcAft>
                <a:spcPts val="0"/>
              </a:spcAft>
              <a:buSzPts val="1800"/>
              <a:buChar char="•"/>
            </a:pPr>
            <a:r>
              <a:rPr lang="en-US" sz="1800"/>
              <a:t>To </a:t>
            </a:r>
            <a:r>
              <a:rPr b="1" lang="en-US" sz="1800"/>
              <a:t>increase potassium </a:t>
            </a:r>
            <a:r>
              <a:rPr lang="en-US" sz="1800"/>
              <a:t>intake</a:t>
            </a:r>
            <a:endParaRPr sz="1800"/>
          </a:p>
          <a:p>
            <a:pPr indent="-342900" lvl="0" marL="457200" rtl="0" algn="l">
              <a:lnSpc>
                <a:spcPct val="115000"/>
              </a:lnSpc>
              <a:spcBef>
                <a:spcPts val="0"/>
              </a:spcBef>
              <a:spcAft>
                <a:spcPts val="0"/>
              </a:spcAft>
              <a:buSzPts val="1800"/>
              <a:buChar char="•"/>
            </a:pPr>
            <a:r>
              <a:rPr lang="en-US" sz="1800"/>
              <a:t>To maintain adequate nutrition</a:t>
            </a:r>
            <a:endParaRPr sz="1800"/>
          </a:p>
        </p:txBody>
      </p:sp>
      <p:sp>
        <p:nvSpPr>
          <p:cNvPr id="2735" name="Google Shape;2735;g1736aec953c_0_12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Dietary Management</a:t>
            </a:r>
            <a:endParaRPr/>
          </a:p>
        </p:txBody>
      </p:sp>
      <p:sp>
        <p:nvSpPr>
          <p:cNvPr id="2736" name="Google Shape;2736;g1736aec953c_0_12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g1736aec953c_0_13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Diet and Hypertension</a:t>
            </a:r>
            <a:endParaRPr/>
          </a:p>
        </p:txBody>
      </p:sp>
      <p:sp>
        <p:nvSpPr>
          <p:cNvPr id="2742" name="Google Shape;2742;g1736aec953c_0_132"/>
          <p:cNvSpPr txBox="1"/>
          <p:nvPr>
            <p:ph idx="1" type="body"/>
          </p:nvPr>
        </p:nvSpPr>
        <p:spPr>
          <a:xfrm>
            <a:off x="6134194" y="1826525"/>
            <a:ext cx="46359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Non-</a:t>
            </a:r>
            <a:r>
              <a:rPr b="1" lang="en-US" sz="1800"/>
              <a:t>pharmacological</a:t>
            </a:r>
            <a:r>
              <a:rPr b="1" lang="en-US" sz="1800"/>
              <a:t> way of treating hypertension.</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b="1" lang="en-US" sz="1800"/>
              <a:t>DASH Diet (Dietary Approaches to Stop Hypertension)</a:t>
            </a:r>
            <a:r>
              <a:rPr lang="en-US" sz="1800"/>
              <a:t>:</a:t>
            </a:r>
            <a:endParaRPr sz="1800"/>
          </a:p>
          <a:p>
            <a:pPr indent="-342900" lvl="0" marL="457200" rtl="0" algn="l">
              <a:lnSpc>
                <a:spcPct val="115000"/>
              </a:lnSpc>
              <a:spcBef>
                <a:spcPts val="0"/>
              </a:spcBef>
              <a:spcAft>
                <a:spcPts val="0"/>
              </a:spcAft>
              <a:buSzPts val="1800"/>
              <a:buChar char="•"/>
            </a:pPr>
            <a:r>
              <a:rPr lang="en-US" sz="1800"/>
              <a:t>High in whole grains, fruits, vegetables, and low-fat dairy</a:t>
            </a:r>
            <a:endParaRPr sz="1800"/>
          </a:p>
          <a:p>
            <a:pPr indent="-342900" lvl="0" marL="457200" rtl="0" algn="l">
              <a:lnSpc>
                <a:spcPct val="115000"/>
              </a:lnSpc>
              <a:spcBef>
                <a:spcPts val="0"/>
              </a:spcBef>
              <a:spcAft>
                <a:spcPts val="0"/>
              </a:spcAft>
              <a:buSzPts val="1800"/>
              <a:buChar char="•"/>
            </a:pPr>
            <a:r>
              <a:rPr lang="en-US" sz="1800"/>
              <a:t>Adequate Calcium, Potassium, Magnesium</a:t>
            </a:r>
            <a:endParaRPr sz="1800"/>
          </a:p>
          <a:p>
            <a:pPr indent="-342900" lvl="0" marL="457200" rtl="0" algn="l">
              <a:lnSpc>
                <a:spcPct val="115000"/>
              </a:lnSpc>
              <a:spcBef>
                <a:spcPts val="0"/>
              </a:spcBef>
              <a:spcAft>
                <a:spcPts val="0"/>
              </a:spcAft>
              <a:buSzPts val="1800"/>
              <a:buChar char="•"/>
            </a:pPr>
            <a:r>
              <a:rPr lang="en-US" sz="1800"/>
              <a:t>Low in red meat, sweets and sugar beverages</a:t>
            </a:r>
            <a:endParaRPr sz="1800"/>
          </a:p>
          <a:p>
            <a:pPr indent="-342900" lvl="0" marL="457200" rtl="0" algn="l">
              <a:lnSpc>
                <a:spcPct val="115000"/>
              </a:lnSpc>
              <a:spcBef>
                <a:spcPts val="0"/>
              </a:spcBef>
              <a:spcAft>
                <a:spcPts val="0"/>
              </a:spcAft>
              <a:buSzPts val="1800"/>
              <a:buChar char="•"/>
            </a:pPr>
            <a:r>
              <a:rPr lang="en-US" sz="1800"/>
              <a:t>Low in saturated and trans fat, cholesterol</a:t>
            </a:r>
            <a:endParaRPr sz="1800"/>
          </a:p>
        </p:txBody>
      </p:sp>
      <p:pic>
        <p:nvPicPr>
          <p:cNvPr descr="A graphic of a woman holding a bowl of leafy greens, and surrounded by graphics of cheese, rotisserie chicken, mushrooms, avocados, a bowl of yogurt, a turkey leg, a bottle of olive oil, and a bottle of water next to a cucumber and a lemon." id="2743" name="Google Shape;2743;g1736aec953c_0_132" title="DASH diet"/>
          <p:cNvPicPr preferRelativeResize="0"/>
          <p:nvPr/>
        </p:nvPicPr>
        <p:blipFill rotWithShape="1">
          <a:blip r:embed="rId3">
            <a:alphaModFix/>
          </a:blip>
          <a:srcRect b="0" l="8395" r="6279" t="9354"/>
          <a:stretch/>
        </p:blipFill>
        <p:spPr>
          <a:xfrm>
            <a:off x="1421906" y="2082400"/>
            <a:ext cx="4302600" cy="3839750"/>
          </a:xfrm>
          <a:prstGeom prst="rect">
            <a:avLst/>
          </a:prstGeom>
          <a:noFill/>
          <a:ln>
            <a:noFill/>
          </a:ln>
        </p:spPr>
      </p:pic>
      <p:sp>
        <p:nvSpPr>
          <p:cNvPr id="2744" name="Google Shape;2744;g1736aec953c_0_13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pic>
        <p:nvPicPr>
          <p:cNvPr descr="A photograph of a spoon filled with salt in front of a clear salt shaker." id="2749" name="Google Shape;2749;g1736aec953c_0_142" title="Salt"/>
          <p:cNvPicPr preferRelativeResize="0"/>
          <p:nvPr/>
        </p:nvPicPr>
        <p:blipFill>
          <a:blip r:embed="rId3">
            <a:alphaModFix/>
          </a:blip>
          <a:stretch>
            <a:fillRect/>
          </a:stretch>
        </p:blipFill>
        <p:spPr>
          <a:xfrm>
            <a:off x="6861419" y="2426310"/>
            <a:ext cx="3202710" cy="3194581"/>
          </a:xfrm>
          <a:prstGeom prst="rect">
            <a:avLst/>
          </a:prstGeom>
          <a:noFill/>
          <a:ln>
            <a:noFill/>
          </a:ln>
        </p:spPr>
      </p:pic>
      <p:sp>
        <p:nvSpPr>
          <p:cNvPr id="2750" name="Google Shape;2750;g1736aec953c_0_142"/>
          <p:cNvSpPr txBox="1"/>
          <p:nvPr>
            <p:ph idx="1" type="body"/>
          </p:nvPr>
        </p:nvSpPr>
        <p:spPr>
          <a:xfrm>
            <a:off x="2127871" y="1847850"/>
            <a:ext cx="45648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lang="en-US" sz="1800"/>
              <a:t>Reduce sodium to </a:t>
            </a:r>
            <a:r>
              <a:rPr b="1" lang="en-US" sz="1800"/>
              <a:t>less than 2400 milligrams</a:t>
            </a:r>
            <a:r>
              <a:rPr lang="en-US" sz="1800"/>
              <a:t> per day.</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Most of the sodium in our diet comes from </a:t>
            </a:r>
            <a:r>
              <a:rPr b="1" lang="en-US" sz="1800"/>
              <a:t>salt</a:t>
            </a:r>
            <a:r>
              <a:rPr lang="en-US" sz="1800"/>
              <a:t>, or sodium chloride.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Salt is about </a:t>
            </a:r>
            <a:r>
              <a:rPr b="1" lang="en-US" sz="1800"/>
              <a:t>40% sodium</a:t>
            </a:r>
            <a:r>
              <a:rPr lang="en-US" sz="1800"/>
              <a:t>.</a:t>
            </a:r>
            <a:endParaRPr sz="1800"/>
          </a:p>
        </p:txBody>
      </p:sp>
      <p:sp>
        <p:nvSpPr>
          <p:cNvPr id="2751" name="Google Shape;2751;g1736aec953c_0_14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Eat Less Sodium</a:t>
            </a:r>
            <a:endParaRPr/>
          </a:p>
        </p:txBody>
      </p:sp>
      <p:sp>
        <p:nvSpPr>
          <p:cNvPr id="2752" name="Google Shape;2752;g1736aec953c_0_14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g1736aec953c_0_151"/>
          <p:cNvSpPr txBox="1"/>
          <p:nvPr>
            <p:ph idx="1" type="body"/>
          </p:nvPr>
        </p:nvSpPr>
        <p:spPr>
          <a:xfrm>
            <a:off x="6251022" y="1865400"/>
            <a:ext cx="40548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lang="en-US" sz="1800"/>
              <a:t>Look for “</a:t>
            </a:r>
            <a:r>
              <a:rPr b="1" lang="en-US" sz="1800"/>
              <a:t>low sodium</a:t>
            </a:r>
            <a:r>
              <a:rPr lang="en-US" sz="1800"/>
              <a:t>” or “</a:t>
            </a:r>
            <a:r>
              <a:rPr b="1" lang="en-US" sz="1800"/>
              <a:t>salt free</a:t>
            </a:r>
            <a:r>
              <a:rPr lang="en-US" sz="1800"/>
              <a:t>” – watch “reduced sodium.”</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Choose more foods with </a:t>
            </a:r>
            <a:r>
              <a:rPr b="1" lang="en-US" sz="1800"/>
              <a:t>Daily Value less than 10%</a:t>
            </a:r>
            <a:r>
              <a:rPr lang="en-US" sz="1800"/>
              <a:t>.</a:t>
            </a:r>
            <a:endParaRPr sz="1800"/>
          </a:p>
        </p:txBody>
      </p:sp>
      <p:sp>
        <p:nvSpPr>
          <p:cNvPr id="2758" name="Google Shape;2758;g1736aec953c_0_15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Eat Less Sodium</a:t>
            </a:r>
            <a:endParaRPr/>
          </a:p>
        </p:txBody>
      </p:sp>
      <p:pic>
        <p:nvPicPr>
          <p:cNvPr descr="An infographic featuring a can of diced tomatoes. To the right of the can is a zoomed in photograph of the nutritional label that points out salt content. The graphic says to look for the words &quot;low-sodium,&quot; &quot;sodium-free,&quot; &quot;no salt added,&quot; &quot;sodium-reduced,&quot; and &quot;unsalted.&quot;" id="2759" name="Google Shape;2759;g1736aec953c_0_151" title="Diced Tomato Can "/>
          <p:cNvPicPr preferRelativeResize="0"/>
          <p:nvPr/>
        </p:nvPicPr>
        <p:blipFill>
          <a:blip r:embed="rId3">
            <a:alphaModFix/>
          </a:blip>
          <a:stretch>
            <a:fillRect/>
          </a:stretch>
        </p:blipFill>
        <p:spPr>
          <a:xfrm>
            <a:off x="1886178" y="2247725"/>
            <a:ext cx="3907650" cy="3586850"/>
          </a:xfrm>
          <a:prstGeom prst="rect">
            <a:avLst/>
          </a:prstGeom>
          <a:noFill/>
          <a:ln>
            <a:noFill/>
          </a:ln>
        </p:spPr>
      </p:pic>
      <p:sp>
        <p:nvSpPr>
          <p:cNvPr id="2760" name="Google Shape;2760;g1736aec953c_0_15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pic>
        <p:nvPicPr>
          <p:cNvPr descr="A black no sign over a black and white graphic of a salt shaker. " id="2765" name="Google Shape;2765;g17943e3e533_0_0" title="No salt"/>
          <p:cNvPicPr preferRelativeResize="0"/>
          <p:nvPr/>
        </p:nvPicPr>
        <p:blipFill rotWithShape="1">
          <a:blip r:embed="rId3">
            <a:alphaModFix/>
          </a:blip>
          <a:srcRect b="0" l="0" r="0" t="0"/>
          <a:stretch/>
        </p:blipFill>
        <p:spPr>
          <a:xfrm>
            <a:off x="7163217" y="2354823"/>
            <a:ext cx="3275099" cy="3337550"/>
          </a:xfrm>
          <a:prstGeom prst="rect">
            <a:avLst/>
          </a:prstGeom>
          <a:noFill/>
          <a:ln>
            <a:noFill/>
          </a:ln>
        </p:spPr>
      </p:pic>
      <p:sp>
        <p:nvSpPr>
          <p:cNvPr id="2766" name="Google Shape;2766;g17943e3e533_0_0"/>
          <p:cNvSpPr txBox="1"/>
          <p:nvPr>
            <p:ph idx="1" type="body"/>
          </p:nvPr>
        </p:nvSpPr>
        <p:spPr>
          <a:xfrm>
            <a:off x="1753684" y="1847850"/>
            <a:ext cx="53412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Remove salt shaker</a:t>
            </a:r>
            <a:r>
              <a:rPr lang="en-US" sz="1800"/>
              <a:t>.</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None/>
            </a:pPr>
            <a:r>
              <a:rPr lang="en-US" sz="1800"/>
              <a:t>Add </a:t>
            </a:r>
            <a:r>
              <a:rPr b="1" lang="en-US" sz="1800"/>
              <a:t>little if any</a:t>
            </a:r>
            <a:r>
              <a:rPr lang="en-US" sz="1800"/>
              <a:t> </a:t>
            </a:r>
            <a:r>
              <a:rPr b="1" lang="en-US" sz="1800"/>
              <a:t>salt </a:t>
            </a:r>
            <a:r>
              <a:rPr lang="en-US" sz="1800"/>
              <a:t>to cooking. </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None/>
            </a:pPr>
            <a:r>
              <a:rPr lang="en-US" sz="1800"/>
              <a:t>Buy more fresh or plain frozen “</a:t>
            </a:r>
            <a:r>
              <a:rPr b="1" lang="en-US" sz="1800"/>
              <a:t>no added salt</a:t>
            </a:r>
            <a:r>
              <a:rPr lang="en-US" sz="1800"/>
              <a:t>” veggies.</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None/>
            </a:pPr>
            <a:r>
              <a:rPr lang="en-US" sz="1800"/>
              <a:t>Use more </a:t>
            </a:r>
            <a:r>
              <a:rPr b="1" lang="en-US" sz="1800"/>
              <a:t>herbs </a:t>
            </a:r>
            <a:r>
              <a:rPr lang="en-US" sz="1800"/>
              <a:t>and </a:t>
            </a:r>
            <a:r>
              <a:rPr b="1" lang="en-US" sz="1800"/>
              <a:t>spices</a:t>
            </a:r>
            <a:r>
              <a:rPr lang="en-US" sz="1800"/>
              <a:t>.</a:t>
            </a:r>
            <a:endParaRPr sz="1800"/>
          </a:p>
        </p:txBody>
      </p:sp>
      <p:sp>
        <p:nvSpPr>
          <p:cNvPr id="2767" name="Google Shape;2767;g17943e3e533_0_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Ways To Cut Sodium</a:t>
            </a:r>
            <a:endParaRPr/>
          </a:p>
        </p:txBody>
      </p:sp>
      <p:sp>
        <p:nvSpPr>
          <p:cNvPr id="2768" name="Google Shape;2768;g17943e3e533_0_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pic>
        <p:nvPicPr>
          <p:cNvPr descr="A graphic of a white bowl filled with salt, loose salt, a small salt shaker, and a tall salt grinder. " id="2773" name="Google Shape;2773;g17943e3e533_0_9" title="Salt"/>
          <p:cNvPicPr preferRelativeResize="0"/>
          <p:nvPr/>
        </p:nvPicPr>
        <p:blipFill>
          <a:blip r:embed="rId3">
            <a:alphaModFix/>
          </a:blip>
          <a:stretch>
            <a:fillRect/>
          </a:stretch>
        </p:blipFill>
        <p:spPr>
          <a:xfrm>
            <a:off x="1373875" y="1826521"/>
            <a:ext cx="4510075" cy="4351503"/>
          </a:xfrm>
          <a:prstGeom prst="rect">
            <a:avLst/>
          </a:prstGeom>
          <a:noFill/>
          <a:ln>
            <a:noFill/>
          </a:ln>
        </p:spPr>
      </p:pic>
      <p:sp>
        <p:nvSpPr>
          <p:cNvPr id="2774" name="Google Shape;2774;g17943e3e533_0_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Restricted Diets</a:t>
            </a:r>
            <a:endParaRPr/>
          </a:p>
        </p:txBody>
      </p:sp>
      <p:sp>
        <p:nvSpPr>
          <p:cNvPr id="2775" name="Google Shape;2775;g17943e3e533_0_9"/>
          <p:cNvSpPr txBox="1"/>
          <p:nvPr>
            <p:ph idx="1" type="body"/>
          </p:nvPr>
        </p:nvSpPr>
        <p:spPr>
          <a:xfrm>
            <a:off x="6079325" y="1826525"/>
            <a:ext cx="47388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1800"/>
              <a:t>Sodium (Na) Restricted Diets</a:t>
            </a:r>
            <a:r>
              <a:rPr lang="en-US" sz="1800"/>
              <a:t>:</a:t>
            </a:r>
            <a:endParaRPr sz="1800"/>
          </a:p>
          <a:p>
            <a:pPr indent="0" lvl="0" marL="0" rtl="0" algn="l">
              <a:lnSpc>
                <a:spcPct val="115000"/>
              </a:lnSpc>
              <a:spcBef>
                <a:spcPts val="0"/>
              </a:spcBef>
              <a:spcAft>
                <a:spcPts val="0"/>
              </a:spcAft>
              <a:buClr>
                <a:schemeClr val="dk1"/>
              </a:buClr>
              <a:buSzPts val="1100"/>
              <a:buFont typeface="Arial"/>
              <a:buNone/>
            </a:pPr>
            <a:r>
              <a:rPr lang="en-US" sz="1800"/>
              <a:t>The success of </a:t>
            </a:r>
            <a:r>
              <a:rPr b="1" lang="en-US" sz="1800"/>
              <a:t>controlling hypertension</a:t>
            </a:r>
            <a:r>
              <a:rPr lang="en-US" sz="1800"/>
              <a:t> lies in an appropriate intake of sodium level.</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b="1" lang="en-US" sz="1800"/>
              <a:t>Levels of Na restriction per day are</a:t>
            </a:r>
            <a:r>
              <a:rPr lang="en-US" sz="1800"/>
              <a:t>:</a:t>
            </a:r>
            <a:endParaRPr sz="1800"/>
          </a:p>
          <a:p>
            <a:pPr indent="-342900" lvl="0" marL="457200" rtl="0" algn="l">
              <a:lnSpc>
                <a:spcPct val="115000"/>
              </a:lnSpc>
              <a:spcBef>
                <a:spcPts val="0"/>
              </a:spcBef>
              <a:spcAft>
                <a:spcPts val="0"/>
              </a:spcAft>
              <a:buSzPts val="1800"/>
              <a:buChar char="•"/>
            </a:pPr>
            <a:r>
              <a:rPr lang="en-US" sz="1800"/>
              <a:t>Mild sodium restriction: 	     	2000-3000 mg</a:t>
            </a:r>
            <a:endParaRPr sz="1800"/>
          </a:p>
          <a:p>
            <a:pPr indent="-342900" lvl="0" marL="457200" rtl="0" algn="l">
              <a:lnSpc>
                <a:spcPct val="115000"/>
              </a:lnSpc>
              <a:spcBef>
                <a:spcPts val="0"/>
              </a:spcBef>
              <a:spcAft>
                <a:spcPts val="0"/>
              </a:spcAft>
              <a:buSzPts val="1800"/>
              <a:buChar char="•"/>
            </a:pPr>
            <a:r>
              <a:rPr lang="en-US" sz="1800"/>
              <a:t>Extreme sodium restriction:	200-300 mg</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None/>
            </a:pPr>
            <a:r>
              <a:rPr b="1" lang="en-US" sz="1800"/>
              <a:t>Sodium </a:t>
            </a:r>
            <a:r>
              <a:rPr lang="en-US" sz="1800"/>
              <a:t>(Na) = </a:t>
            </a:r>
            <a:r>
              <a:rPr b="1" lang="en-US" sz="1800"/>
              <a:t>40% of salt</a:t>
            </a:r>
            <a:r>
              <a:rPr lang="en-US" sz="1800"/>
              <a:t> (NaCl) molecule</a:t>
            </a:r>
            <a:endParaRPr sz="1800"/>
          </a:p>
        </p:txBody>
      </p:sp>
      <p:sp>
        <p:nvSpPr>
          <p:cNvPr id="2776" name="Google Shape;2776;g17943e3e533_0_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pic>
        <p:nvPicPr>
          <p:cNvPr descr="A graphic of a man doctor and woman doctor in front of a giant graphic of a heart organ. The man is checking the heart beat and the woman is collecting blood samples." id="2636" name="Google Shape;2636;g16f0f425a3c_0_2667" title="Doctors Checking Heart"/>
          <p:cNvPicPr preferRelativeResize="0"/>
          <p:nvPr/>
        </p:nvPicPr>
        <p:blipFill>
          <a:blip r:embed="rId3">
            <a:alphaModFix/>
          </a:blip>
          <a:stretch>
            <a:fillRect/>
          </a:stretch>
        </p:blipFill>
        <p:spPr>
          <a:xfrm>
            <a:off x="6141533" y="2578262"/>
            <a:ext cx="4603423" cy="2890652"/>
          </a:xfrm>
          <a:prstGeom prst="rect">
            <a:avLst/>
          </a:prstGeom>
          <a:noFill/>
          <a:ln>
            <a:noFill/>
          </a:ln>
        </p:spPr>
      </p:pic>
      <p:sp>
        <p:nvSpPr>
          <p:cNvPr id="2637" name="Google Shape;2637;g16f0f425a3c_0_266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Hypertension and </a:t>
            </a:r>
            <a:endParaRPr/>
          </a:p>
          <a:p>
            <a:pPr indent="0" lvl="0" marL="0" rtl="0" algn="ctr">
              <a:spcBef>
                <a:spcPts val="0"/>
              </a:spcBef>
              <a:spcAft>
                <a:spcPts val="0"/>
              </a:spcAft>
              <a:buClr>
                <a:schemeClr val="dk1"/>
              </a:buClr>
              <a:buSzPts val="1100"/>
              <a:buFont typeface="Arial"/>
              <a:buNone/>
            </a:pPr>
            <a:r>
              <a:rPr lang="en-US"/>
              <a:t>Cardiovascular Diseases</a:t>
            </a:r>
            <a:endParaRPr/>
          </a:p>
        </p:txBody>
      </p:sp>
      <p:sp>
        <p:nvSpPr>
          <p:cNvPr id="2638" name="Google Shape;2638;g16f0f425a3c_0_2667"/>
          <p:cNvSpPr txBox="1"/>
          <p:nvPr>
            <p:ph idx="1" type="body"/>
          </p:nvPr>
        </p:nvSpPr>
        <p:spPr>
          <a:xfrm>
            <a:off x="1447044" y="1825625"/>
            <a:ext cx="45054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1800"/>
              <a:t>Cardiovascular disease (CVD) remains </a:t>
            </a:r>
            <a:r>
              <a:rPr b="1" lang="en-US" sz="1800"/>
              <a:t>the number one killer</a:t>
            </a:r>
            <a:r>
              <a:rPr lang="en-US" sz="1800"/>
              <a:t>, claiming 18.6 million lives globally every year. </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b="1" lang="en-US" sz="1800"/>
              <a:t>33% of all deaths</a:t>
            </a:r>
            <a:r>
              <a:rPr lang="en-US" sz="1800"/>
              <a:t> are from CVD.</a:t>
            </a:r>
            <a:endParaRPr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b="1" lang="en-US" sz="1800"/>
              <a:t>Risk factors </a:t>
            </a:r>
            <a:r>
              <a:rPr lang="en-US" sz="1800"/>
              <a:t>such as diet, smoking, and air pollution, can have a significant impact on people’s cardiovascular health.</a:t>
            </a:r>
            <a:endParaRPr sz="1800"/>
          </a:p>
        </p:txBody>
      </p:sp>
      <p:sp>
        <p:nvSpPr>
          <p:cNvPr id="2639" name="Google Shape;2639;g16f0f425a3c_0_266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pic>
        <p:nvPicPr>
          <p:cNvPr descr="A graphic of a man working out on a tan mat. A blue water bottle is on the right side of him and a pair of dark blue weights are on the left side of him." id="2781" name="Google Shape;2781;g17943e3e533_0_24" title="Man working out"/>
          <p:cNvPicPr preferRelativeResize="0"/>
          <p:nvPr/>
        </p:nvPicPr>
        <p:blipFill>
          <a:blip r:embed="rId3">
            <a:alphaModFix/>
          </a:blip>
          <a:stretch>
            <a:fillRect/>
          </a:stretch>
        </p:blipFill>
        <p:spPr>
          <a:xfrm>
            <a:off x="5941624" y="2460525"/>
            <a:ext cx="4700698" cy="3126151"/>
          </a:xfrm>
          <a:prstGeom prst="rect">
            <a:avLst/>
          </a:prstGeom>
          <a:noFill/>
          <a:ln>
            <a:noFill/>
          </a:ln>
        </p:spPr>
      </p:pic>
      <p:sp>
        <p:nvSpPr>
          <p:cNvPr id="2782" name="Google Shape;2782;g17943e3e533_0_24"/>
          <p:cNvSpPr txBox="1"/>
          <p:nvPr>
            <p:ph idx="1" type="body"/>
          </p:nvPr>
        </p:nvSpPr>
        <p:spPr>
          <a:xfrm>
            <a:off x="1549678" y="1847850"/>
            <a:ext cx="42396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Benefits of Exercise</a:t>
            </a:r>
            <a:r>
              <a:rPr lang="en-US" sz="1800"/>
              <a:t>:</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US" sz="1800"/>
              <a:t>Lower blood pressure</a:t>
            </a:r>
            <a:endParaRPr sz="1800"/>
          </a:p>
          <a:p>
            <a:pPr indent="-342900" lvl="0" marL="457200" rtl="0" algn="l">
              <a:lnSpc>
                <a:spcPct val="115000"/>
              </a:lnSpc>
              <a:spcBef>
                <a:spcPts val="0"/>
              </a:spcBef>
              <a:spcAft>
                <a:spcPts val="0"/>
              </a:spcAft>
              <a:buSzPts val="1800"/>
              <a:buChar char="•"/>
            </a:pPr>
            <a:r>
              <a:rPr lang="en-US" sz="1800"/>
              <a:t>Weight control</a:t>
            </a:r>
            <a:endParaRPr sz="1800"/>
          </a:p>
          <a:p>
            <a:pPr indent="-342900" lvl="0" marL="457200" rtl="0" algn="l">
              <a:lnSpc>
                <a:spcPct val="115000"/>
              </a:lnSpc>
              <a:spcBef>
                <a:spcPts val="0"/>
              </a:spcBef>
              <a:spcAft>
                <a:spcPts val="0"/>
              </a:spcAft>
              <a:buSzPts val="1800"/>
              <a:buChar char="•"/>
            </a:pPr>
            <a:r>
              <a:rPr lang="en-US" sz="1800"/>
              <a:t>Increased insulin sensitivity</a:t>
            </a:r>
            <a:endParaRPr sz="1800"/>
          </a:p>
          <a:p>
            <a:pPr indent="-342900" lvl="0" marL="457200" rtl="0" algn="l">
              <a:lnSpc>
                <a:spcPct val="115000"/>
              </a:lnSpc>
              <a:spcBef>
                <a:spcPts val="0"/>
              </a:spcBef>
              <a:spcAft>
                <a:spcPts val="0"/>
              </a:spcAft>
              <a:buSzPts val="1800"/>
              <a:buChar char="•"/>
            </a:pPr>
            <a:r>
              <a:rPr lang="en-US" sz="1800"/>
              <a:t>Improved lipid levels</a:t>
            </a:r>
            <a:endParaRPr sz="1800"/>
          </a:p>
          <a:p>
            <a:pPr indent="-342900" lvl="0" marL="457200" rtl="0" algn="l">
              <a:lnSpc>
                <a:spcPct val="115000"/>
              </a:lnSpc>
              <a:spcBef>
                <a:spcPts val="0"/>
              </a:spcBef>
              <a:spcAft>
                <a:spcPts val="0"/>
              </a:spcAft>
              <a:buSzPts val="1800"/>
              <a:buChar char="•"/>
            </a:pPr>
            <a:r>
              <a:rPr lang="en-US" sz="1800"/>
              <a:t>Improved blood glucose control</a:t>
            </a:r>
            <a:endParaRPr sz="1800"/>
          </a:p>
          <a:p>
            <a:pPr indent="-342900" lvl="0" marL="457200" rtl="0" algn="l">
              <a:lnSpc>
                <a:spcPct val="115000"/>
              </a:lnSpc>
              <a:spcBef>
                <a:spcPts val="0"/>
              </a:spcBef>
              <a:spcAft>
                <a:spcPts val="0"/>
              </a:spcAft>
              <a:buSzPts val="1800"/>
              <a:buChar char="•"/>
            </a:pPr>
            <a:r>
              <a:rPr lang="en-US" sz="1800"/>
              <a:t>Reduced risk of CVD</a:t>
            </a:r>
            <a:endParaRPr sz="1800"/>
          </a:p>
          <a:p>
            <a:pPr indent="-342900" lvl="0" marL="457200" rtl="0" algn="l">
              <a:lnSpc>
                <a:spcPct val="115000"/>
              </a:lnSpc>
              <a:spcBef>
                <a:spcPts val="0"/>
              </a:spcBef>
              <a:spcAft>
                <a:spcPts val="0"/>
              </a:spcAft>
              <a:buSzPts val="1800"/>
              <a:buChar char="•"/>
            </a:pPr>
            <a:r>
              <a:rPr lang="en-US" sz="1800"/>
              <a:t>Prevent/delay onset of type 2 diabetes</a:t>
            </a:r>
            <a:endParaRPr sz="1800"/>
          </a:p>
        </p:txBody>
      </p:sp>
      <p:sp>
        <p:nvSpPr>
          <p:cNvPr id="2783" name="Google Shape;2783;g17943e3e533_0_2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Physical Activity</a:t>
            </a:r>
            <a:endParaRPr/>
          </a:p>
        </p:txBody>
      </p:sp>
      <p:sp>
        <p:nvSpPr>
          <p:cNvPr id="2784" name="Google Shape;2784;g17943e3e533_0_2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sp>
        <p:nvSpPr>
          <p:cNvPr id="2789" name="Google Shape;2789;g1b0fbf409eb_0_15"/>
          <p:cNvSpPr txBox="1"/>
          <p:nvPr>
            <p:ph idx="1" type="body"/>
          </p:nvPr>
        </p:nvSpPr>
        <p:spPr>
          <a:xfrm flipH="1">
            <a:off x="6987530" y="1847850"/>
            <a:ext cx="38574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lang="en-US" sz="1800"/>
              <a:t>Omega-3 fatty acid, which is found </a:t>
            </a:r>
            <a:r>
              <a:rPr b="1" lang="en-US" sz="1800"/>
              <a:t>mainly in fish</a:t>
            </a:r>
            <a:r>
              <a:rPr lang="en-US" sz="1800"/>
              <a:t>, may</a:t>
            </a:r>
            <a:r>
              <a:rPr b="1" lang="en-US" sz="1800"/>
              <a:t> help lower blood pressure and triglycerides,</a:t>
            </a:r>
            <a:r>
              <a:rPr lang="en-US" sz="1800"/>
              <a:t> lowering the </a:t>
            </a:r>
            <a:r>
              <a:rPr b="1" lang="en-US" sz="1800"/>
              <a:t>risk of heart disease. </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lang="en-US" sz="1800"/>
              <a:t>It’s best to </a:t>
            </a:r>
            <a:r>
              <a:rPr b="1" lang="en-US" sz="1800"/>
              <a:t>get omega-3s from food</a:t>
            </a:r>
            <a:r>
              <a:rPr lang="en-US" sz="1800"/>
              <a:t>, so you should aim to eat fatty fish, like salmon, mackerel, and trout, at least twice a week.</a:t>
            </a:r>
            <a:endParaRPr sz="1800"/>
          </a:p>
        </p:txBody>
      </p:sp>
      <p:sp>
        <p:nvSpPr>
          <p:cNvPr id="2790" name="Google Shape;2790;g1b0fbf409eb_0_1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Omega-3 Fatty Acid</a:t>
            </a:r>
            <a:endParaRPr/>
          </a:p>
        </p:txBody>
      </p:sp>
      <p:sp>
        <p:nvSpPr>
          <p:cNvPr id="2791" name="Google Shape;2791;g1b0fbf409eb_0_1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2792" name="Google Shape;2792;g1b0fbf409eb_0_15"/>
          <p:cNvPicPr preferRelativeResize="0"/>
          <p:nvPr/>
        </p:nvPicPr>
        <p:blipFill rotWithShape="1">
          <a:blip r:embed="rId3">
            <a:alphaModFix/>
          </a:blip>
          <a:srcRect b="0" l="6957" r="6070" t="0"/>
          <a:stretch/>
        </p:blipFill>
        <p:spPr>
          <a:xfrm>
            <a:off x="1347070" y="2354225"/>
            <a:ext cx="5281270" cy="333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pic>
        <p:nvPicPr>
          <p:cNvPr descr="A red graphic of a no or prohibited symbol over graphics of loose cigarettes, a pack of cigarettes, a tobacco pipe, a lighter, an ash tray, a cigar, a tobacco leaf, and a box of matches." id="2797" name="Google Shape;2797;g17943e3e533_0_34" title="No tobacco"/>
          <p:cNvPicPr preferRelativeResize="0"/>
          <p:nvPr/>
        </p:nvPicPr>
        <p:blipFill rotWithShape="1">
          <a:blip r:embed="rId3">
            <a:alphaModFix/>
          </a:blip>
          <a:srcRect b="12561" l="0" r="9288" t="8086"/>
          <a:stretch/>
        </p:blipFill>
        <p:spPr>
          <a:xfrm>
            <a:off x="6349036" y="2275675"/>
            <a:ext cx="3947300" cy="3453199"/>
          </a:xfrm>
          <a:prstGeom prst="rect">
            <a:avLst/>
          </a:prstGeom>
          <a:noFill/>
          <a:ln>
            <a:noFill/>
          </a:ln>
        </p:spPr>
      </p:pic>
      <p:sp>
        <p:nvSpPr>
          <p:cNvPr id="2798" name="Google Shape;2798;g17943e3e533_0_3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Risk Factor: Smoking</a:t>
            </a:r>
            <a:endParaRPr/>
          </a:p>
        </p:txBody>
      </p:sp>
      <p:sp>
        <p:nvSpPr>
          <p:cNvPr id="2799" name="Google Shape;2799;g17943e3e533_0_34"/>
          <p:cNvSpPr txBox="1"/>
          <p:nvPr>
            <p:ph idx="1" type="body"/>
          </p:nvPr>
        </p:nvSpPr>
        <p:spPr>
          <a:xfrm flipH="1">
            <a:off x="1895664" y="1826525"/>
            <a:ext cx="4635900" cy="4351500"/>
          </a:xfrm>
          <a:prstGeom prst="rect">
            <a:avLst/>
          </a:prstGeom>
          <a:noFill/>
          <a:ln>
            <a:noFill/>
          </a:ln>
        </p:spPr>
        <p:txBody>
          <a:bodyPr anchorCtr="0" anchor="ctr"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sz="1800"/>
              <a:t>Causes plaque to form in blood vessels.</a:t>
            </a:r>
            <a:endParaRPr sz="1800"/>
          </a:p>
          <a:p>
            <a:pPr indent="-342900" lvl="0" marL="457200" rtl="0" algn="l">
              <a:lnSpc>
                <a:spcPct val="115000"/>
              </a:lnSpc>
              <a:spcBef>
                <a:spcPts val="1000"/>
              </a:spcBef>
              <a:spcAft>
                <a:spcPts val="0"/>
              </a:spcAft>
              <a:buSzPts val="1800"/>
              <a:buChar char="•"/>
            </a:pPr>
            <a:r>
              <a:rPr lang="en-US" sz="1800"/>
              <a:t>Reduces HDL (“good”) cholesterol.</a:t>
            </a:r>
            <a:endParaRPr sz="1800"/>
          </a:p>
          <a:p>
            <a:pPr indent="-342900" lvl="0" marL="457200" rtl="0" algn="l">
              <a:lnSpc>
                <a:spcPct val="115000"/>
              </a:lnSpc>
              <a:spcBef>
                <a:spcPts val="1000"/>
              </a:spcBef>
              <a:spcAft>
                <a:spcPts val="0"/>
              </a:spcAft>
              <a:buSzPts val="1800"/>
              <a:buChar char="•"/>
            </a:pPr>
            <a:r>
              <a:rPr lang="en-US" sz="1800"/>
              <a:t>Increases blood pressure.</a:t>
            </a:r>
            <a:endParaRPr sz="1800"/>
          </a:p>
          <a:p>
            <a:pPr indent="-342900" lvl="0" marL="457200" rtl="0" algn="l">
              <a:lnSpc>
                <a:spcPct val="115000"/>
              </a:lnSpc>
              <a:spcBef>
                <a:spcPts val="1000"/>
              </a:spcBef>
              <a:spcAft>
                <a:spcPts val="0"/>
              </a:spcAft>
              <a:buSzPts val="1800"/>
              <a:buChar char="•"/>
            </a:pPr>
            <a:r>
              <a:rPr lang="en-US" sz="1800"/>
              <a:t>Increases heart arrhythmias.</a:t>
            </a:r>
            <a:endParaRPr sz="1800"/>
          </a:p>
          <a:p>
            <a:pPr indent="0" lvl="0" marL="0" rtl="0" algn="l">
              <a:lnSpc>
                <a:spcPct val="115000"/>
              </a:lnSpc>
              <a:spcBef>
                <a:spcPts val="1000"/>
              </a:spcBef>
              <a:spcAft>
                <a:spcPts val="0"/>
              </a:spcAft>
              <a:buNone/>
            </a:pPr>
            <a:r>
              <a:t/>
            </a:r>
            <a:endParaRPr sz="1800"/>
          </a:p>
          <a:p>
            <a:pPr indent="0" lvl="0" marL="0" rtl="0" algn="l">
              <a:lnSpc>
                <a:spcPct val="115000"/>
              </a:lnSpc>
              <a:spcBef>
                <a:spcPts val="1000"/>
              </a:spcBef>
              <a:spcAft>
                <a:spcPts val="0"/>
              </a:spcAft>
              <a:buNone/>
            </a:pPr>
            <a:r>
              <a:rPr b="1" lang="en-US" sz="1800"/>
              <a:t>Risk decreases after quitting by 1/3 in 2 years. </a:t>
            </a:r>
            <a:endParaRPr b="1" sz="1800"/>
          </a:p>
          <a:p>
            <a:pPr indent="0" lvl="0" marL="0" rtl="0" algn="l">
              <a:lnSpc>
                <a:spcPct val="115000"/>
              </a:lnSpc>
              <a:spcBef>
                <a:spcPts val="1000"/>
              </a:spcBef>
              <a:spcAft>
                <a:spcPts val="0"/>
              </a:spcAft>
              <a:buNone/>
            </a:pPr>
            <a:r>
              <a:rPr b="1" lang="en-US" sz="1800"/>
              <a:t>Equal to a non-smoker in 10-14 years.</a:t>
            </a:r>
            <a:endParaRPr b="1" sz="1800"/>
          </a:p>
        </p:txBody>
      </p:sp>
      <p:sp>
        <p:nvSpPr>
          <p:cNvPr id="2800" name="Google Shape;2800;g17943e3e533_0_3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pic>
        <p:nvPicPr>
          <p:cNvPr descr="A graphic of two blood vessels side by side - one is constricted and demonstrates restricted blood flow while the other is expanded and demonstrates normal blood flow.&#10;&#10;http://www.biggerejaculations.com/wp-content/uploads/2011/04/constricted-blood-vessels.jpg" id="2805" name="Google Shape;2805;g17943e3e533_0_43" title="Blood Vessels"/>
          <p:cNvPicPr preferRelativeResize="0"/>
          <p:nvPr/>
        </p:nvPicPr>
        <p:blipFill>
          <a:blip r:embed="rId3">
            <a:alphaModFix/>
          </a:blip>
          <a:stretch>
            <a:fillRect/>
          </a:stretch>
        </p:blipFill>
        <p:spPr>
          <a:xfrm>
            <a:off x="1792738" y="2395443"/>
            <a:ext cx="4070400" cy="3256320"/>
          </a:xfrm>
          <a:prstGeom prst="rect">
            <a:avLst/>
          </a:prstGeom>
          <a:noFill/>
          <a:ln>
            <a:noFill/>
          </a:ln>
        </p:spPr>
      </p:pic>
      <p:sp>
        <p:nvSpPr>
          <p:cNvPr id="2806" name="Google Shape;2806;g17943e3e533_0_43"/>
          <p:cNvSpPr txBox="1"/>
          <p:nvPr>
            <p:ph idx="1" type="body"/>
          </p:nvPr>
        </p:nvSpPr>
        <p:spPr>
          <a:xfrm flipH="1">
            <a:off x="6091562" y="1847850"/>
            <a:ext cx="43077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US" sz="1800"/>
              <a:t>Injures blood vessel walls.</a:t>
            </a:r>
            <a:endParaRPr b="1"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Speeds up the process of </a:t>
            </a:r>
            <a:r>
              <a:rPr b="1" lang="en-US" sz="1800"/>
              <a:t>hardening of the arteries</a:t>
            </a:r>
            <a:r>
              <a:rPr lang="en-US" sz="1800"/>
              <a:t>.</a:t>
            </a:r>
            <a:endParaRPr sz="1800"/>
          </a:p>
        </p:txBody>
      </p:sp>
      <p:sp>
        <p:nvSpPr>
          <p:cNvPr id="2807" name="Google Shape;2807;g17943e3e533_0_4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Smoking</a:t>
            </a:r>
            <a:endParaRPr/>
          </a:p>
        </p:txBody>
      </p:sp>
      <p:sp>
        <p:nvSpPr>
          <p:cNvPr id="2808" name="Google Shape;2808;g17943e3e533_0_4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sp>
        <p:nvSpPr>
          <p:cNvPr id="2813" name="Google Shape;2813;g17943e3e533_0_5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Life’s Simple 7</a:t>
            </a:r>
            <a:endParaRPr/>
          </a:p>
        </p:txBody>
      </p:sp>
      <p:pic>
        <p:nvPicPr>
          <p:cNvPr id="2814" name="Google Shape;2814;g17943e3e533_0_54"/>
          <p:cNvPicPr preferRelativeResize="0"/>
          <p:nvPr>
            <p:ph idx="2" type="pic"/>
          </p:nvPr>
        </p:nvPicPr>
        <p:blipFill>
          <a:blip r:embed="rId4">
            <a:alphaModFix/>
          </a:blip>
          <a:stretch>
            <a:fillRect/>
          </a:stretch>
        </p:blipFill>
        <p:spPr>
          <a:xfrm>
            <a:off x="2301394" y="1690825"/>
            <a:ext cx="7589211" cy="4665525"/>
          </a:xfrm>
          <a:prstGeom prst="rect">
            <a:avLst/>
          </a:prstGeom>
        </p:spPr>
      </p:pic>
      <p:sp>
        <p:nvSpPr>
          <p:cNvPr id="2815" name="Google Shape;2815;g17943e3e533_0_5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pic>
        <p:nvPicPr>
          <p:cNvPr descr="A large graphic of two doctors checking the health of a heart using medical equipment " id="2820" name="Google Shape;2820;g17943e3e533_0_62" title="Doctors checking a heart"/>
          <p:cNvPicPr preferRelativeResize="0"/>
          <p:nvPr/>
        </p:nvPicPr>
        <p:blipFill>
          <a:blip r:embed="rId3">
            <a:alphaModFix/>
          </a:blip>
          <a:stretch>
            <a:fillRect/>
          </a:stretch>
        </p:blipFill>
        <p:spPr>
          <a:xfrm>
            <a:off x="2094500" y="743000"/>
            <a:ext cx="8003000" cy="5689626"/>
          </a:xfrm>
          <a:prstGeom prst="rect">
            <a:avLst/>
          </a:prstGeom>
          <a:noFill/>
          <a:ln>
            <a:noFill/>
          </a:ln>
        </p:spPr>
      </p:pic>
      <p:sp>
        <p:nvSpPr>
          <p:cNvPr id="2821" name="Google Shape;2821;g17943e3e533_0_62"/>
          <p:cNvSpPr txBox="1"/>
          <p:nvPr>
            <p:ph type="title"/>
          </p:nvPr>
        </p:nvSpPr>
        <p:spPr>
          <a:xfrm>
            <a:off x="152400" y="304800"/>
            <a:ext cx="40995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Information For Your Interest</a:t>
            </a:r>
            <a:endParaRPr/>
          </a:p>
        </p:txBody>
      </p:sp>
      <p:sp>
        <p:nvSpPr>
          <p:cNvPr id="2822" name="Google Shape;2822;g17943e3e533_0_6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g1b883573150_0_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Restriction </a:t>
            </a:r>
            <a:endParaRPr/>
          </a:p>
          <a:p>
            <a:pPr indent="0" lvl="0" marL="0" rtl="0" algn="ctr">
              <a:spcBef>
                <a:spcPts val="0"/>
              </a:spcBef>
              <a:spcAft>
                <a:spcPts val="0"/>
              </a:spcAft>
              <a:buClr>
                <a:schemeClr val="dk1"/>
              </a:buClr>
              <a:buSzPts val="1100"/>
              <a:buFont typeface="Arial"/>
              <a:buNone/>
            </a:pPr>
            <a:r>
              <a:rPr lang="en-US"/>
              <a:t>For Hypertension</a:t>
            </a:r>
            <a:endParaRPr/>
          </a:p>
        </p:txBody>
      </p:sp>
      <p:sp>
        <p:nvSpPr>
          <p:cNvPr id="2828" name="Google Shape;2828;g1b883573150_0_3"/>
          <p:cNvSpPr txBox="1"/>
          <p:nvPr>
            <p:ph idx="1" type="body"/>
          </p:nvPr>
        </p:nvSpPr>
        <p:spPr>
          <a:xfrm>
            <a:off x="1153201" y="1989225"/>
            <a:ext cx="9912000" cy="41235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b="1" lang="en-US" sz="1800"/>
              <a:t>Mild sodium restriction (2000-3000 mg)</a:t>
            </a:r>
            <a:endParaRPr b="1" sz="1800"/>
          </a:p>
          <a:p>
            <a:pPr indent="0" lvl="0" marL="0" rtl="0" algn="l">
              <a:lnSpc>
                <a:spcPct val="100000"/>
              </a:lnSpc>
              <a:spcBef>
                <a:spcPts val="0"/>
              </a:spcBef>
              <a:spcAft>
                <a:spcPts val="0"/>
              </a:spcAft>
              <a:buClr>
                <a:schemeClr val="dk1"/>
              </a:buClr>
              <a:buSzPts val="1100"/>
              <a:buFont typeface="Arial"/>
              <a:buNone/>
            </a:pPr>
            <a:r>
              <a:t/>
            </a:r>
            <a:endParaRPr b="1" i="1" sz="1800"/>
          </a:p>
          <a:p>
            <a:pPr indent="0" lvl="0" marL="0" rtl="0" algn="l">
              <a:lnSpc>
                <a:spcPct val="100000"/>
              </a:lnSpc>
              <a:spcBef>
                <a:spcPts val="0"/>
              </a:spcBef>
              <a:spcAft>
                <a:spcPts val="0"/>
              </a:spcAft>
              <a:buClr>
                <a:schemeClr val="dk1"/>
              </a:buClr>
              <a:buSzPts val="1100"/>
              <a:buFont typeface="Arial"/>
              <a:buNone/>
            </a:pPr>
            <a:r>
              <a:rPr b="1" lang="en-US" sz="1800"/>
              <a:t>Foods allowed</a:t>
            </a:r>
            <a:r>
              <a:rPr lang="en-US" sz="1800"/>
              <a:t>:</a:t>
            </a:r>
            <a:endParaRPr sz="1800"/>
          </a:p>
          <a:p>
            <a:pPr indent="0" lvl="0" marL="0" rtl="0" algn="l">
              <a:lnSpc>
                <a:spcPct val="100000"/>
              </a:lnSpc>
              <a:spcBef>
                <a:spcPts val="0"/>
              </a:spcBef>
              <a:spcAft>
                <a:spcPts val="0"/>
              </a:spcAft>
              <a:buClr>
                <a:schemeClr val="dk1"/>
              </a:buClr>
              <a:buSzPts val="1100"/>
              <a:buFont typeface="Arial"/>
              <a:buNone/>
            </a:pPr>
            <a:r>
              <a:rPr lang="en-US" sz="1800"/>
              <a:t>Natural fresh foods, processed/preserved foods in which salt is not used as a preservative or flavoring agent</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Clr>
                <a:schemeClr val="dk1"/>
              </a:buClr>
              <a:buSzPts val="1100"/>
              <a:buFont typeface="Arial"/>
              <a:buNone/>
            </a:pPr>
            <a:r>
              <a:rPr b="1" lang="en-US" sz="1800"/>
              <a:t>Foods omitted</a:t>
            </a:r>
            <a:r>
              <a:rPr lang="en-US" sz="1800"/>
              <a:t>: </a:t>
            </a:r>
            <a:endParaRPr sz="1800"/>
          </a:p>
          <a:p>
            <a:pPr indent="0" lvl="0" marL="0" rtl="0" algn="l">
              <a:lnSpc>
                <a:spcPct val="100000"/>
              </a:lnSpc>
              <a:spcBef>
                <a:spcPts val="0"/>
              </a:spcBef>
              <a:spcAft>
                <a:spcPts val="0"/>
              </a:spcAft>
              <a:buClr>
                <a:schemeClr val="dk1"/>
              </a:buClr>
              <a:buSzPts val="1100"/>
              <a:buFont typeface="Arial"/>
              <a:buNone/>
            </a:pPr>
            <a:r>
              <a:rPr lang="en-US" sz="1800"/>
              <a:t>Table salt (use salt lightly in cooking)</a:t>
            </a:r>
            <a:endParaRPr sz="1800"/>
          </a:p>
          <a:p>
            <a:pPr indent="0" lvl="0" marL="0" rtl="0" algn="l">
              <a:lnSpc>
                <a:spcPct val="100000"/>
              </a:lnSpc>
              <a:spcBef>
                <a:spcPts val="0"/>
              </a:spcBef>
              <a:spcAft>
                <a:spcPts val="0"/>
              </a:spcAft>
              <a:buClr>
                <a:schemeClr val="dk1"/>
              </a:buClr>
              <a:buSzPts val="1100"/>
              <a:buFont typeface="Arial"/>
              <a:buNone/>
            </a:pPr>
            <a:r>
              <a:rPr lang="en-US" sz="1800"/>
              <a:t>Salt preserved foods: salted/smoked meat and fish</a:t>
            </a:r>
            <a:endParaRPr sz="1800"/>
          </a:p>
          <a:p>
            <a:pPr indent="0" lvl="0" marL="0" rtl="0" algn="l">
              <a:lnSpc>
                <a:spcPct val="100000"/>
              </a:lnSpc>
              <a:spcBef>
                <a:spcPts val="0"/>
              </a:spcBef>
              <a:spcAft>
                <a:spcPts val="0"/>
              </a:spcAft>
              <a:buClr>
                <a:schemeClr val="dk1"/>
              </a:buClr>
              <a:buSzPts val="1100"/>
              <a:buFont typeface="Arial"/>
              <a:buNone/>
            </a:pPr>
            <a:r>
              <a:rPr lang="en-US" sz="1800"/>
              <a:t>Highly salted foods: crackers, chips &amp; salted nuts, popcorns and snacks</a:t>
            </a:r>
            <a:endParaRPr sz="1800"/>
          </a:p>
          <a:p>
            <a:pPr indent="0" lvl="0" marL="0" rtl="0" algn="l">
              <a:lnSpc>
                <a:spcPct val="100000"/>
              </a:lnSpc>
              <a:spcBef>
                <a:spcPts val="0"/>
              </a:spcBef>
              <a:spcAft>
                <a:spcPts val="0"/>
              </a:spcAft>
              <a:buClr>
                <a:schemeClr val="dk1"/>
              </a:buClr>
              <a:buSzPts val="1100"/>
              <a:buFont typeface="Arial"/>
              <a:buNone/>
            </a:pPr>
            <a:r>
              <a:rPr lang="en-US" sz="1800"/>
              <a:t>Foods with (Na) preservative: pickles, dips and sauces of tomato, chilli, garlic, soy </a:t>
            </a:r>
            <a:endParaRPr sz="1800"/>
          </a:p>
          <a:p>
            <a:pPr indent="0" lvl="0" marL="0" rtl="0" algn="l">
              <a:lnSpc>
                <a:spcPct val="100000"/>
              </a:lnSpc>
              <a:spcBef>
                <a:spcPts val="0"/>
              </a:spcBef>
              <a:spcAft>
                <a:spcPts val="0"/>
              </a:spcAft>
              <a:buClr>
                <a:schemeClr val="dk1"/>
              </a:buClr>
              <a:buSzPts val="1100"/>
              <a:buFont typeface="Arial"/>
              <a:buNone/>
            </a:pPr>
            <a:r>
              <a:rPr lang="en-US" sz="1800"/>
              <a:t>Flavored enhancers: Monosodium Glutamate (MSG)</a:t>
            </a:r>
            <a:endParaRPr sz="1800"/>
          </a:p>
          <a:p>
            <a:pPr indent="0" lvl="0" marL="0" rtl="0" algn="l">
              <a:lnSpc>
                <a:spcPct val="100000"/>
              </a:lnSpc>
              <a:spcBef>
                <a:spcPts val="0"/>
              </a:spcBef>
              <a:spcAft>
                <a:spcPts val="0"/>
              </a:spcAft>
              <a:buNone/>
            </a:pPr>
            <a:r>
              <a:rPr lang="en-US" sz="1800"/>
              <a:t>Processed cheese and salted butter</a:t>
            </a:r>
            <a:endParaRPr sz="1800"/>
          </a:p>
        </p:txBody>
      </p:sp>
      <p:sp>
        <p:nvSpPr>
          <p:cNvPr id="2829" name="Google Shape;2829;g1b883573150_0_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g1b883573150_0_2668"/>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Restriction </a:t>
            </a:r>
            <a:endParaRPr/>
          </a:p>
          <a:p>
            <a:pPr indent="0" lvl="0" marL="0" rtl="0" algn="ctr">
              <a:spcBef>
                <a:spcPts val="0"/>
              </a:spcBef>
              <a:spcAft>
                <a:spcPts val="0"/>
              </a:spcAft>
              <a:buClr>
                <a:schemeClr val="dk1"/>
              </a:buClr>
              <a:buSzPts val="1100"/>
              <a:buFont typeface="Arial"/>
              <a:buNone/>
            </a:pPr>
            <a:r>
              <a:rPr lang="en-US"/>
              <a:t>For Hypertension</a:t>
            </a:r>
            <a:endParaRPr/>
          </a:p>
        </p:txBody>
      </p:sp>
      <p:sp>
        <p:nvSpPr>
          <p:cNvPr id="2835" name="Google Shape;2835;g1b883573150_0_2668"/>
          <p:cNvSpPr txBox="1"/>
          <p:nvPr>
            <p:ph idx="1" type="body"/>
          </p:nvPr>
        </p:nvSpPr>
        <p:spPr>
          <a:xfrm>
            <a:off x="1153201" y="1989225"/>
            <a:ext cx="9912000" cy="41235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1" lang="en-US" sz="1800"/>
              <a:t>Moderate sodium restriction (1000-1500 mg)</a:t>
            </a:r>
            <a:endParaRPr b="1"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b="1" lang="en-US" sz="1800"/>
              <a:t>Foods allowed: </a:t>
            </a:r>
            <a:endParaRPr b="1" sz="1800"/>
          </a:p>
          <a:p>
            <a:pPr indent="0" lvl="0" marL="0" rtl="0" algn="l">
              <a:lnSpc>
                <a:spcPct val="100000"/>
              </a:lnSpc>
              <a:spcBef>
                <a:spcPts val="0"/>
              </a:spcBef>
              <a:spcAft>
                <a:spcPts val="0"/>
              </a:spcAft>
              <a:buClr>
                <a:schemeClr val="dk1"/>
              </a:buClr>
              <a:buSzPts val="1100"/>
              <a:buFont typeface="Arial"/>
              <a:buNone/>
            </a:pPr>
            <a:r>
              <a:rPr lang="en-US" sz="1800"/>
              <a:t>Above + Limit use of high Na vegetables &amp; baked products </a:t>
            </a:r>
            <a:endParaRPr sz="1800"/>
          </a:p>
          <a:p>
            <a:pPr indent="0" lvl="0" marL="0" rtl="0" algn="l">
              <a:lnSpc>
                <a:spcPct val="100000"/>
              </a:lnSpc>
              <a:spcBef>
                <a:spcPts val="0"/>
              </a:spcBef>
              <a:spcAft>
                <a:spcPts val="0"/>
              </a:spcAft>
              <a:buClr>
                <a:schemeClr val="dk1"/>
              </a:buClr>
              <a:buSzPts val="1100"/>
              <a:buFont typeface="Arial"/>
              <a:buNone/>
            </a:pPr>
            <a:r>
              <a:rPr lang="en-US" sz="1800"/>
              <a:t>Moderate use of meat &amp; milk</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b="1" lang="en-US" sz="1800"/>
              <a:t>Foods omitted: </a:t>
            </a:r>
            <a:endParaRPr b="1" sz="1800"/>
          </a:p>
          <a:p>
            <a:pPr indent="0" lvl="0" marL="0" rtl="0" algn="l">
              <a:lnSpc>
                <a:spcPct val="100000"/>
              </a:lnSpc>
              <a:spcBef>
                <a:spcPts val="0"/>
              </a:spcBef>
              <a:spcAft>
                <a:spcPts val="0"/>
              </a:spcAft>
              <a:buClr>
                <a:schemeClr val="dk1"/>
              </a:buClr>
              <a:buSzPts val="1100"/>
              <a:buFont typeface="Arial"/>
              <a:buNone/>
            </a:pPr>
            <a:r>
              <a:rPr lang="en-US" sz="1800"/>
              <a:t>No salt in cooking</a:t>
            </a:r>
            <a:endParaRPr sz="1800"/>
          </a:p>
          <a:p>
            <a:pPr indent="0" lvl="0" marL="0" rtl="0" algn="l">
              <a:lnSpc>
                <a:spcPct val="100000"/>
              </a:lnSpc>
              <a:spcBef>
                <a:spcPts val="0"/>
              </a:spcBef>
              <a:spcAft>
                <a:spcPts val="0"/>
              </a:spcAft>
              <a:buClr>
                <a:schemeClr val="dk1"/>
              </a:buClr>
              <a:buSzPts val="1100"/>
              <a:buFont typeface="Arial"/>
              <a:buNone/>
            </a:pPr>
            <a:r>
              <a:rPr lang="en-US" sz="1800"/>
              <a:t>Canned foods in brine/canned vegetable juices</a:t>
            </a:r>
            <a:endParaRPr sz="1800"/>
          </a:p>
          <a:p>
            <a:pPr indent="0" lvl="0" marL="0" rtl="0" algn="l">
              <a:lnSpc>
                <a:spcPct val="100000"/>
              </a:lnSpc>
              <a:spcBef>
                <a:spcPts val="0"/>
              </a:spcBef>
              <a:spcAft>
                <a:spcPts val="0"/>
              </a:spcAft>
              <a:buClr>
                <a:schemeClr val="dk1"/>
              </a:buClr>
              <a:buSzPts val="1100"/>
              <a:buFont typeface="Arial"/>
              <a:buNone/>
            </a:pPr>
            <a:r>
              <a:rPr lang="en-US" sz="1800"/>
              <a:t>&gt; 1 serving of these vegetables per day: carrots, beetroot and greens, mustard greens, spinach, turnips</a:t>
            </a:r>
            <a:endParaRPr sz="1800"/>
          </a:p>
          <a:p>
            <a:pPr indent="0" lvl="0" marL="0" rtl="0" algn="l">
              <a:lnSpc>
                <a:spcPct val="100000"/>
              </a:lnSpc>
              <a:spcBef>
                <a:spcPts val="0"/>
              </a:spcBef>
              <a:spcAft>
                <a:spcPts val="0"/>
              </a:spcAft>
              <a:buClr>
                <a:schemeClr val="dk1"/>
              </a:buClr>
              <a:buSzPts val="1100"/>
              <a:buFont typeface="Arial"/>
              <a:buNone/>
            </a:pPr>
            <a:r>
              <a:rPr lang="en-US" sz="1800"/>
              <a:t>Bread, bread roll, crackers</a:t>
            </a:r>
            <a:endParaRPr sz="1800"/>
          </a:p>
          <a:p>
            <a:pPr indent="0" lvl="0" marL="0" rtl="0" algn="l">
              <a:lnSpc>
                <a:spcPct val="100000"/>
              </a:lnSpc>
              <a:spcBef>
                <a:spcPts val="0"/>
              </a:spcBef>
              <a:spcAft>
                <a:spcPts val="0"/>
              </a:spcAft>
              <a:buClr>
                <a:schemeClr val="dk1"/>
              </a:buClr>
              <a:buSzPts val="1100"/>
              <a:buFont typeface="Arial"/>
              <a:buNone/>
            </a:pPr>
            <a:r>
              <a:rPr lang="en-US" sz="1800"/>
              <a:t>Ready-to-eat breakfast cereals: cornflakes, oats</a:t>
            </a:r>
            <a:endParaRPr sz="1800"/>
          </a:p>
          <a:p>
            <a:pPr indent="0" lvl="0" marL="0" rtl="0" algn="l">
              <a:lnSpc>
                <a:spcPct val="100000"/>
              </a:lnSpc>
              <a:spcBef>
                <a:spcPts val="0"/>
              </a:spcBef>
              <a:spcAft>
                <a:spcPts val="0"/>
              </a:spcAft>
              <a:buClr>
                <a:schemeClr val="dk1"/>
              </a:buClr>
              <a:buSzPts val="1100"/>
              <a:buFont typeface="Arial"/>
              <a:buNone/>
            </a:pPr>
            <a:r>
              <a:rPr lang="en-US" sz="1800"/>
              <a:t>Shellfish, shrimp, crab, lobster</a:t>
            </a:r>
            <a:endParaRPr sz="1800"/>
          </a:p>
          <a:p>
            <a:pPr indent="0" lvl="0" marL="0" rtl="0" algn="l">
              <a:lnSpc>
                <a:spcPct val="100000"/>
              </a:lnSpc>
              <a:spcBef>
                <a:spcPts val="0"/>
              </a:spcBef>
              <a:spcAft>
                <a:spcPts val="0"/>
              </a:spcAft>
              <a:buClr>
                <a:schemeClr val="dk1"/>
              </a:buClr>
              <a:buSzPts val="1100"/>
              <a:buFont typeface="Arial"/>
              <a:buNone/>
            </a:pPr>
            <a:r>
              <a:rPr lang="en-US" sz="1800"/>
              <a:t>Mayonnaise or other salad dressings</a:t>
            </a:r>
            <a:endParaRPr sz="1800"/>
          </a:p>
          <a:p>
            <a:pPr indent="0" lvl="0" marL="0" rtl="0" algn="l">
              <a:lnSpc>
                <a:spcPct val="100000"/>
              </a:lnSpc>
              <a:spcBef>
                <a:spcPts val="0"/>
              </a:spcBef>
              <a:spcAft>
                <a:spcPts val="0"/>
              </a:spcAft>
              <a:buNone/>
            </a:pPr>
            <a:r>
              <a:rPr lang="en-US" sz="1800"/>
              <a:t>Baking powder/soda or their products</a:t>
            </a:r>
            <a:endParaRPr sz="1800"/>
          </a:p>
        </p:txBody>
      </p:sp>
      <p:sp>
        <p:nvSpPr>
          <p:cNvPr id="2836" name="Google Shape;2836;g1b883573150_0_2668"/>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sp>
        <p:nvSpPr>
          <p:cNvPr id="2841" name="Google Shape;2841;g1b883573150_0_15"/>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Restriction </a:t>
            </a:r>
            <a:endParaRPr/>
          </a:p>
          <a:p>
            <a:pPr indent="0" lvl="0" marL="0" rtl="0" algn="ctr">
              <a:spcBef>
                <a:spcPts val="0"/>
              </a:spcBef>
              <a:spcAft>
                <a:spcPts val="0"/>
              </a:spcAft>
              <a:buClr>
                <a:schemeClr val="dk1"/>
              </a:buClr>
              <a:buSzPts val="1100"/>
              <a:buFont typeface="Arial"/>
              <a:buNone/>
            </a:pPr>
            <a:r>
              <a:rPr lang="en-US"/>
              <a:t>For Hypertension</a:t>
            </a:r>
            <a:endParaRPr/>
          </a:p>
        </p:txBody>
      </p:sp>
      <p:sp>
        <p:nvSpPr>
          <p:cNvPr id="2842" name="Google Shape;2842;g1b883573150_0_15"/>
          <p:cNvSpPr txBox="1"/>
          <p:nvPr>
            <p:ph idx="1" type="body"/>
          </p:nvPr>
        </p:nvSpPr>
        <p:spPr>
          <a:xfrm>
            <a:off x="1153201" y="1989225"/>
            <a:ext cx="9912000" cy="4123500"/>
          </a:xfrm>
          <a:prstGeom prst="rect">
            <a:avLst/>
          </a:prstGeom>
        </p:spPr>
        <p:txBody>
          <a:bodyPr anchorCtr="0" anchor="t" bIns="45700" lIns="91425" spcFirstLastPara="1" rIns="91425" wrap="square" tIns="45700">
            <a:normAutofit/>
          </a:bodyPr>
          <a:lstStyle/>
          <a:p>
            <a:pPr indent="0" lvl="0" marL="0" rtl="0" algn="ctr">
              <a:lnSpc>
                <a:spcPct val="100000"/>
              </a:lnSpc>
              <a:spcBef>
                <a:spcPts val="0"/>
              </a:spcBef>
              <a:spcAft>
                <a:spcPts val="0"/>
              </a:spcAft>
              <a:buNone/>
            </a:pPr>
            <a:r>
              <a:rPr b="1" lang="en-US" sz="1800"/>
              <a:t>Severe sodium restriction (500-700 mg)</a:t>
            </a:r>
            <a:endParaRPr b="1"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b="1" lang="en-US" sz="1800"/>
              <a:t>Foods omitted</a:t>
            </a:r>
            <a:r>
              <a:rPr lang="en-US" sz="1800"/>
              <a:t>: </a:t>
            </a:r>
            <a:endParaRPr sz="1800"/>
          </a:p>
          <a:p>
            <a:pPr indent="0" lvl="0" marL="0" rtl="0" algn="l">
              <a:lnSpc>
                <a:spcPct val="100000"/>
              </a:lnSpc>
              <a:spcBef>
                <a:spcPts val="0"/>
              </a:spcBef>
              <a:spcAft>
                <a:spcPts val="0"/>
              </a:spcAft>
              <a:buNone/>
            </a:pPr>
            <a:r>
              <a:rPr lang="en-US" sz="1800"/>
              <a:t>Above + </a:t>
            </a:r>
            <a:endParaRPr sz="1800"/>
          </a:p>
          <a:p>
            <a:pPr indent="0" lvl="0" marL="0" rtl="0" algn="l">
              <a:lnSpc>
                <a:spcPct val="100000"/>
              </a:lnSpc>
              <a:spcBef>
                <a:spcPts val="0"/>
              </a:spcBef>
              <a:spcAft>
                <a:spcPts val="0"/>
              </a:spcAft>
              <a:buNone/>
            </a:pPr>
            <a:r>
              <a:rPr lang="en-US" sz="1800"/>
              <a:t>Limit use of meat/chicken (80g), eggs (1) and milk (2 cups)</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i="1" lang="en-US" sz="1800"/>
              <a:t>Careful selection of foods in measured amounts is important.</a:t>
            </a:r>
            <a:endParaRPr i="1" sz="1800"/>
          </a:p>
        </p:txBody>
      </p:sp>
      <p:sp>
        <p:nvSpPr>
          <p:cNvPr id="2843" name="Google Shape;2843;g1b883573150_0_15"/>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sp>
        <p:nvSpPr>
          <p:cNvPr id="2848" name="Google Shape;2848;g1b883573150_0_21"/>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Restriction </a:t>
            </a:r>
            <a:endParaRPr/>
          </a:p>
          <a:p>
            <a:pPr indent="0" lvl="0" marL="0" rtl="0" algn="ctr">
              <a:spcBef>
                <a:spcPts val="0"/>
              </a:spcBef>
              <a:spcAft>
                <a:spcPts val="0"/>
              </a:spcAft>
              <a:buClr>
                <a:schemeClr val="dk1"/>
              </a:buClr>
              <a:buSzPts val="1100"/>
              <a:buFont typeface="Arial"/>
              <a:buNone/>
            </a:pPr>
            <a:r>
              <a:rPr lang="en-US"/>
              <a:t>For Hypertension</a:t>
            </a:r>
            <a:endParaRPr/>
          </a:p>
        </p:txBody>
      </p:sp>
      <p:sp>
        <p:nvSpPr>
          <p:cNvPr id="2849" name="Google Shape;2849;g1b883573150_0_21"/>
          <p:cNvSpPr txBox="1"/>
          <p:nvPr>
            <p:ph idx="1" type="body"/>
          </p:nvPr>
        </p:nvSpPr>
        <p:spPr>
          <a:xfrm>
            <a:off x="1153201" y="1989225"/>
            <a:ext cx="9912000" cy="4123500"/>
          </a:xfrm>
          <a:prstGeom prst="rect">
            <a:avLst/>
          </a:prstGeom>
        </p:spPr>
        <p:txBody>
          <a:bodyPr anchorCtr="0" anchor="t" bIns="45700" lIns="91425" spcFirstLastPara="1" rIns="91425" wrap="square" tIns="45700">
            <a:normAutofit/>
          </a:bodyPr>
          <a:lstStyle/>
          <a:p>
            <a:pPr indent="0" lvl="0" marL="0" rtl="0" algn="ctr">
              <a:lnSpc>
                <a:spcPct val="100000"/>
              </a:lnSpc>
              <a:spcBef>
                <a:spcPts val="0"/>
              </a:spcBef>
              <a:spcAft>
                <a:spcPts val="0"/>
              </a:spcAft>
              <a:buNone/>
            </a:pPr>
            <a:r>
              <a:rPr b="1" lang="en-US" sz="1800"/>
              <a:t>Extreme sodium restriction (200-300 mg)</a:t>
            </a:r>
            <a:endParaRPr b="1"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b="1" lang="en-US" sz="1800"/>
              <a:t>Foods omitted</a:t>
            </a:r>
            <a:r>
              <a:rPr lang="en-US" sz="1800"/>
              <a:t>: </a:t>
            </a:r>
            <a:endParaRPr sz="1800"/>
          </a:p>
          <a:p>
            <a:pPr indent="0" lvl="0" marL="0" rtl="0" algn="l">
              <a:lnSpc>
                <a:spcPct val="100000"/>
              </a:lnSpc>
              <a:spcBef>
                <a:spcPts val="0"/>
              </a:spcBef>
              <a:spcAft>
                <a:spcPts val="0"/>
              </a:spcAft>
              <a:buNone/>
            </a:pPr>
            <a:r>
              <a:rPr lang="en-US" sz="1800"/>
              <a:t>Above + </a:t>
            </a:r>
            <a:endParaRPr sz="1800"/>
          </a:p>
          <a:p>
            <a:pPr indent="0" lvl="0" marL="0" rtl="0" algn="l">
              <a:lnSpc>
                <a:spcPct val="100000"/>
              </a:lnSpc>
              <a:spcBef>
                <a:spcPts val="0"/>
              </a:spcBef>
              <a:spcAft>
                <a:spcPts val="0"/>
              </a:spcAft>
              <a:buNone/>
            </a:pPr>
            <a:r>
              <a:rPr lang="en-US" sz="1800"/>
              <a:t>Limit use of milk, milk/chicken (40g/day), eggs (3/week)</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i="1" lang="en-US" sz="1800"/>
              <a:t>Careful selection of foods in measured amounts is important.</a:t>
            </a:r>
            <a:endParaRPr i="1" sz="1800"/>
          </a:p>
        </p:txBody>
      </p:sp>
      <p:sp>
        <p:nvSpPr>
          <p:cNvPr id="2850" name="Google Shape;2850;g1b883573150_0_21"/>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pic>
        <p:nvPicPr>
          <p:cNvPr descr="A graphic of two men standing behind a tall table drinking coffee" id="2644" name="Google Shape;2644;g16f0f425a3c_0_5304" title="Men standing at a table"/>
          <p:cNvPicPr preferRelativeResize="0"/>
          <p:nvPr/>
        </p:nvPicPr>
        <p:blipFill>
          <a:blip r:embed="rId3">
            <a:alphaModFix/>
          </a:blip>
          <a:stretch>
            <a:fillRect/>
          </a:stretch>
        </p:blipFill>
        <p:spPr>
          <a:xfrm>
            <a:off x="1551516" y="2053738"/>
            <a:ext cx="4729452" cy="3939700"/>
          </a:xfrm>
          <a:prstGeom prst="rect">
            <a:avLst/>
          </a:prstGeom>
          <a:noFill/>
          <a:ln>
            <a:noFill/>
          </a:ln>
        </p:spPr>
      </p:pic>
      <p:sp>
        <p:nvSpPr>
          <p:cNvPr id="2645" name="Google Shape;2645;g16f0f425a3c_0_5304"/>
          <p:cNvSpPr txBox="1"/>
          <p:nvPr>
            <p:ph idx="1" type="body"/>
          </p:nvPr>
        </p:nvSpPr>
        <p:spPr>
          <a:xfrm>
            <a:off x="6282984" y="1847838"/>
            <a:ext cx="4357500" cy="4351500"/>
          </a:xfrm>
          <a:prstGeom prst="rect">
            <a:avLst/>
          </a:prstGeom>
          <a:noFill/>
          <a:ln>
            <a:noFill/>
          </a:ln>
        </p:spPr>
        <p:txBody>
          <a:bodyPr anchorCtr="0" anchor="ctr"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b="1" lang="en-US" sz="1800"/>
              <a:t>Nearly 1 in 2 adults have high blood pressure.</a:t>
            </a:r>
            <a:endParaRPr b="1" sz="1800"/>
          </a:p>
          <a:p>
            <a:pPr indent="-342900" lvl="0" marL="457200" rtl="0" algn="l">
              <a:lnSpc>
                <a:spcPct val="115000"/>
              </a:lnSpc>
              <a:spcBef>
                <a:spcPts val="1000"/>
              </a:spcBef>
              <a:spcAft>
                <a:spcPts val="0"/>
              </a:spcAft>
              <a:buSzPts val="1800"/>
              <a:buChar char="•"/>
            </a:pPr>
            <a:r>
              <a:rPr lang="en-US" sz="1800"/>
              <a:t>Without treatment, high blood pressure can </a:t>
            </a:r>
            <a:r>
              <a:rPr b="1" lang="en-US" sz="1800"/>
              <a:t>damage the arteries, heart, kidneys, </a:t>
            </a:r>
            <a:r>
              <a:rPr lang="en-US" sz="1800"/>
              <a:t>and </a:t>
            </a:r>
            <a:r>
              <a:rPr b="1" lang="en-US" sz="1800"/>
              <a:t>other organs</a:t>
            </a:r>
            <a:r>
              <a:rPr lang="en-US" sz="1800"/>
              <a:t>. </a:t>
            </a:r>
            <a:endParaRPr sz="1800"/>
          </a:p>
          <a:p>
            <a:pPr indent="-342900" lvl="0" marL="457200" rtl="0" algn="l">
              <a:lnSpc>
                <a:spcPct val="115000"/>
              </a:lnSpc>
              <a:spcBef>
                <a:spcPts val="1000"/>
              </a:spcBef>
              <a:spcAft>
                <a:spcPts val="0"/>
              </a:spcAft>
              <a:buSzPts val="1800"/>
              <a:buChar char="•"/>
            </a:pPr>
            <a:r>
              <a:rPr lang="en-US" sz="1800"/>
              <a:t>It can lead to </a:t>
            </a:r>
            <a:r>
              <a:rPr b="1" lang="en-US" sz="1800"/>
              <a:t>heart attacks, strokes, </a:t>
            </a:r>
            <a:r>
              <a:rPr lang="en-US" sz="1800"/>
              <a:t>and </a:t>
            </a:r>
            <a:r>
              <a:rPr b="1" lang="en-US" sz="1800"/>
              <a:t>kidney failure</a:t>
            </a:r>
            <a:r>
              <a:rPr lang="en-US" sz="1800"/>
              <a:t>. </a:t>
            </a:r>
            <a:endParaRPr sz="1800"/>
          </a:p>
          <a:p>
            <a:pPr indent="-342900" lvl="0" marL="457200" rtl="0" algn="l">
              <a:lnSpc>
                <a:spcPct val="115000"/>
              </a:lnSpc>
              <a:spcBef>
                <a:spcPts val="1000"/>
              </a:spcBef>
              <a:spcAft>
                <a:spcPts val="0"/>
              </a:spcAft>
              <a:buSzPts val="1800"/>
              <a:buChar char="•"/>
            </a:pPr>
            <a:r>
              <a:rPr lang="en-US" sz="1800"/>
              <a:t>It can also cause </a:t>
            </a:r>
            <a:r>
              <a:rPr b="1" lang="en-US" sz="1800"/>
              <a:t>vision </a:t>
            </a:r>
            <a:r>
              <a:rPr lang="en-US" sz="1800"/>
              <a:t>and</a:t>
            </a:r>
            <a:r>
              <a:rPr b="1" lang="en-US" sz="1800"/>
              <a:t> memory loss</a:t>
            </a:r>
            <a:r>
              <a:rPr lang="en-US" sz="1800"/>
              <a:t>.</a:t>
            </a:r>
            <a:endParaRPr sz="1800"/>
          </a:p>
        </p:txBody>
      </p:sp>
      <p:sp>
        <p:nvSpPr>
          <p:cNvPr id="2646" name="Google Shape;2646;g16f0f425a3c_0_530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Hypertension</a:t>
            </a:r>
            <a:endParaRPr/>
          </a:p>
        </p:txBody>
      </p:sp>
      <p:sp>
        <p:nvSpPr>
          <p:cNvPr id="2647" name="Google Shape;2647;g16f0f425a3c_0_530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4" name="Shape 2854"/>
        <p:cNvGrpSpPr/>
        <p:nvPr/>
      </p:nvGrpSpPr>
      <p:grpSpPr>
        <a:xfrm>
          <a:off x="0" y="0"/>
          <a:ext cx="0" cy="0"/>
          <a:chOff x="0" y="0"/>
          <a:chExt cx="0" cy="0"/>
        </a:xfrm>
      </p:grpSpPr>
      <p:sp>
        <p:nvSpPr>
          <p:cNvPr id="2855" name="Google Shape;2855;g17943e3e533_0_97"/>
          <p:cNvSpPr txBox="1"/>
          <p:nvPr>
            <p:ph idx="1" type="body"/>
          </p:nvPr>
        </p:nvSpPr>
        <p:spPr>
          <a:xfrm>
            <a:off x="1153201" y="1989225"/>
            <a:ext cx="9912000" cy="41235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en-US" sz="1800"/>
              <a:t>Foods				Sodium 		</a:t>
            </a:r>
            <a:r>
              <a:rPr b="1" lang="en-US" sz="1800"/>
              <a:t>Potassium</a:t>
            </a:r>
            <a:endParaRPr b="1" sz="1800"/>
          </a:p>
          <a:p>
            <a:pPr indent="0" lvl="0" marL="1828800" rtl="0" algn="l">
              <a:lnSpc>
                <a:spcPct val="115000"/>
              </a:lnSpc>
              <a:spcBef>
                <a:spcPts val="0"/>
              </a:spcBef>
              <a:spcAft>
                <a:spcPts val="0"/>
              </a:spcAft>
              <a:buNone/>
            </a:pPr>
            <a:r>
              <a:rPr b="1" lang="en-US" sz="1800"/>
              <a:t>       </a:t>
            </a:r>
            <a:r>
              <a:rPr b="1" lang="en-US" sz="1800"/>
              <a:t>(mg/100g)		(mg/100g)</a:t>
            </a:r>
            <a:endParaRPr sz="1800"/>
          </a:p>
          <a:p>
            <a:pPr indent="0" lvl="0" marL="0" rtl="0" algn="l">
              <a:lnSpc>
                <a:spcPct val="115000"/>
              </a:lnSpc>
              <a:spcBef>
                <a:spcPts val="0"/>
              </a:spcBef>
              <a:spcAft>
                <a:spcPts val="0"/>
              </a:spcAft>
              <a:buNone/>
            </a:pPr>
            <a:r>
              <a:rPr b="1" lang="en-US" sz="1800"/>
              <a:t>Cereals</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lang="en-US" sz="1800"/>
              <a:t>Maize (dry)			15.9				286</a:t>
            </a:r>
            <a:endParaRPr sz="1800"/>
          </a:p>
          <a:p>
            <a:pPr indent="0" lvl="0" marL="0" rtl="0" algn="l">
              <a:lnSpc>
                <a:spcPct val="115000"/>
              </a:lnSpc>
              <a:spcBef>
                <a:spcPts val="0"/>
              </a:spcBef>
              <a:spcAft>
                <a:spcPts val="0"/>
              </a:spcAft>
              <a:buNone/>
            </a:pPr>
            <a:r>
              <a:rPr lang="en-US" sz="1800"/>
              <a:t>Maize (tender)			51.7				151</a:t>
            </a:r>
            <a:endParaRPr sz="1800"/>
          </a:p>
          <a:p>
            <a:pPr indent="0" lvl="0" marL="0" rtl="0" algn="l">
              <a:lnSpc>
                <a:spcPct val="115000"/>
              </a:lnSpc>
              <a:spcBef>
                <a:spcPts val="0"/>
              </a:spcBef>
              <a:spcAft>
                <a:spcPts val="0"/>
              </a:spcAft>
              <a:buNone/>
            </a:pPr>
            <a:r>
              <a:rPr lang="en-US" sz="1800"/>
              <a:t>Rice flakes			10.9				154</a:t>
            </a:r>
            <a:endParaRPr sz="1800"/>
          </a:p>
          <a:p>
            <a:pPr indent="0" lvl="0" marL="0" rtl="0" algn="l">
              <a:lnSpc>
                <a:spcPct val="115000"/>
              </a:lnSpc>
              <a:spcBef>
                <a:spcPts val="0"/>
              </a:spcBef>
              <a:spcAft>
                <a:spcPts val="0"/>
              </a:spcAft>
              <a:buNone/>
            </a:pPr>
            <a:r>
              <a:rPr lang="en-US" sz="1800"/>
              <a:t>Wheat flour (whole)	20.0				315</a:t>
            </a:r>
            <a:endParaRPr sz="1800"/>
          </a:p>
          <a:p>
            <a:pPr indent="0" lvl="0" marL="0" rtl="0" algn="l">
              <a:lnSpc>
                <a:spcPct val="115000"/>
              </a:lnSpc>
              <a:spcBef>
                <a:spcPts val="0"/>
              </a:spcBef>
              <a:spcAft>
                <a:spcPts val="0"/>
              </a:spcAft>
              <a:buNone/>
            </a:pPr>
            <a:r>
              <a:rPr lang="en-US" sz="1800"/>
              <a:t>Wheat flour (refined)  	9.3				130</a:t>
            </a:r>
            <a:endParaRPr sz="1800"/>
          </a:p>
          <a:p>
            <a:pPr indent="0" lvl="0" marL="0" rtl="0" algn="l">
              <a:lnSpc>
                <a:spcPct val="115000"/>
              </a:lnSpc>
              <a:spcBef>
                <a:spcPts val="0"/>
              </a:spcBef>
              <a:spcAft>
                <a:spcPts val="0"/>
              </a:spcAft>
              <a:buNone/>
            </a:pPr>
            <a:r>
              <a:rPr lang="en-US" sz="1800"/>
              <a:t>Wheat, semolina		21.0			 	83</a:t>
            </a:r>
            <a:endParaRPr sz="1800"/>
          </a:p>
          <a:p>
            <a:pPr indent="0" lvl="0" marL="0" rtl="0" algn="l">
              <a:lnSpc>
                <a:spcPct val="115000"/>
              </a:lnSpc>
              <a:spcBef>
                <a:spcPts val="0"/>
              </a:spcBef>
              <a:spcAft>
                <a:spcPts val="0"/>
              </a:spcAft>
              <a:buNone/>
            </a:pPr>
            <a:r>
              <a:rPr lang="en-US" sz="1800"/>
              <a:t>Wheat, vermicelli	  	7.9				138</a:t>
            </a:r>
            <a:endParaRPr sz="1800"/>
          </a:p>
        </p:txBody>
      </p:sp>
      <p:pic>
        <p:nvPicPr>
          <p:cNvPr descr="A graphic of a blue bowl filled with rice" id="2856" name="Google Shape;2856;g17943e3e533_0_97" title="Bowl of rice"/>
          <p:cNvPicPr preferRelativeResize="0"/>
          <p:nvPr/>
        </p:nvPicPr>
        <p:blipFill rotWithShape="1">
          <a:blip r:embed="rId3">
            <a:alphaModFix/>
          </a:blip>
          <a:srcRect b="20369" l="6809" r="6878" t="14343"/>
          <a:stretch/>
        </p:blipFill>
        <p:spPr>
          <a:xfrm>
            <a:off x="6216988" y="4206825"/>
            <a:ext cx="2519619" cy="1905900"/>
          </a:xfrm>
          <a:prstGeom prst="rect">
            <a:avLst/>
          </a:prstGeom>
          <a:noFill/>
          <a:ln>
            <a:noFill/>
          </a:ln>
        </p:spPr>
      </p:pic>
      <p:sp>
        <p:nvSpPr>
          <p:cNvPr id="2857" name="Google Shape;2857;g17943e3e533_0_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&amp; Potassium Content (mg/100g) of Commonly Used Foods</a:t>
            </a:r>
            <a:endParaRPr/>
          </a:p>
        </p:txBody>
      </p:sp>
      <p:pic>
        <p:nvPicPr>
          <p:cNvPr descr="A graphic of a brown bag labeled &quot;flour&quot; " id="2858" name="Google Shape;2858;g17943e3e533_0_97" title="Bag of flour"/>
          <p:cNvPicPr preferRelativeResize="0"/>
          <p:nvPr/>
        </p:nvPicPr>
        <p:blipFill>
          <a:blip r:embed="rId4">
            <a:alphaModFix/>
          </a:blip>
          <a:stretch>
            <a:fillRect/>
          </a:stretch>
        </p:blipFill>
        <p:spPr>
          <a:xfrm>
            <a:off x="7722138" y="2522400"/>
            <a:ext cx="1639368" cy="1684425"/>
          </a:xfrm>
          <a:prstGeom prst="rect">
            <a:avLst/>
          </a:prstGeom>
          <a:noFill/>
          <a:ln>
            <a:noFill/>
          </a:ln>
        </p:spPr>
      </p:pic>
      <p:pic>
        <p:nvPicPr>
          <p:cNvPr descr="A graphic of uncooked spaghetti held together by a plastic tie " id="2859" name="Google Shape;2859;g17943e3e533_0_97" title="Spaghetti"/>
          <p:cNvPicPr preferRelativeResize="0"/>
          <p:nvPr/>
        </p:nvPicPr>
        <p:blipFill>
          <a:blip r:embed="rId5">
            <a:alphaModFix/>
          </a:blip>
          <a:stretch>
            <a:fillRect/>
          </a:stretch>
        </p:blipFill>
        <p:spPr>
          <a:xfrm>
            <a:off x="9741300" y="1989225"/>
            <a:ext cx="1275733" cy="4007224"/>
          </a:xfrm>
          <a:prstGeom prst="rect">
            <a:avLst/>
          </a:prstGeom>
          <a:noFill/>
          <a:ln>
            <a:noFill/>
          </a:ln>
        </p:spPr>
      </p:pic>
      <p:sp>
        <p:nvSpPr>
          <p:cNvPr id="2860" name="Google Shape;2860;g17943e3e533_0_9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g17943e3e533_0_116"/>
          <p:cNvSpPr txBox="1"/>
          <p:nvPr>
            <p:ph idx="1" type="body"/>
          </p:nvPr>
        </p:nvSpPr>
        <p:spPr>
          <a:xfrm>
            <a:off x="1153201" y="1989225"/>
            <a:ext cx="9912000" cy="41235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en-US" sz="1800"/>
              <a:t>Foods				Sodium 		Potassium</a:t>
            </a:r>
            <a:endParaRPr b="1" sz="1800"/>
          </a:p>
          <a:p>
            <a:pPr indent="0" lvl="0" marL="1828800" rtl="0" algn="l">
              <a:lnSpc>
                <a:spcPct val="115000"/>
              </a:lnSpc>
              <a:spcBef>
                <a:spcPts val="0"/>
              </a:spcBef>
              <a:spcAft>
                <a:spcPts val="0"/>
              </a:spcAft>
              <a:buNone/>
            </a:pPr>
            <a:r>
              <a:rPr b="1" lang="en-US" sz="1800"/>
              <a:t>       (mg/100g)		(mg/100g)</a:t>
            </a:r>
            <a:endParaRPr b="1" sz="1800"/>
          </a:p>
          <a:p>
            <a:pPr indent="0" lvl="0" marL="0" rtl="0" algn="l">
              <a:lnSpc>
                <a:spcPct val="115000"/>
              </a:lnSpc>
              <a:spcBef>
                <a:spcPts val="0"/>
              </a:spcBef>
              <a:spcAft>
                <a:spcPts val="0"/>
              </a:spcAft>
              <a:buNone/>
            </a:pPr>
            <a:r>
              <a:rPr b="1" lang="en-US" sz="1800"/>
              <a:t>Green Leafy Vegetables</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lang="en-US" sz="1800"/>
              <a:t>Coriander leaves	      	58.3				256</a:t>
            </a:r>
            <a:endParaRPr sz="1800"/>
          </a:p>
          <a:p>
            <a:pPr indent="0" lvl="0" marL="0" rtl="0" algn="l">
              <a:lnSpc>
                <a:spcPct val="115000"/>
              </a:lnSpc>
              <a:spcBef>
                <a:spcPts val="0"/>
              </a:spcBef>
              <a:spcAft>
                <a:spcPts val="0"/>
              </a:spcAft>
              <a:buNone/>
            </a:pPr>
            <a:r>
              <a:rPr lang="en-US" sz="1800"/>
              <a:t>Fenugreek leaves		76.1				31</a:t>
            </a:r>
            <a:endParaRPr sz="1800"/>
          </a:p>
          <a:p>
            <a:pPr indent="0" lvl="0" marL="0" rtl="0" algn="l">
              <a:lnSpc>
                <a:spcPct val="115000"/>
              </a:lnSpc>
              <a:spcBef>
                <a:spcPts val="0"/>
              </a:spcBef>
              <a:spcAft>
                <a:spcPts val="0"/>
              </a:spcAft>
              <a:buNone/>
            </a:pPr>
            <a:r>
              <a:rPr lang="en-US" sz="1800"/>
              <a:t>Lettuce	                 		58.0				33</a:t>
            </a:r>
            <a:endParaRPr sz="1800"/>
          </a:p>
          <a:p>
            <a:pPr indent="0" lvl="0" marL="0" rtl="0" algn="l">
              <a:lnSpc>
                <a:spcPct val="115000"/>
              </a:lnSpc>
              <a:spcBef>
                <a:spcPts val="0"/>
              </a:spcBef>
              <a:spcAft>
                <a:spcPts val="0"/>
              </a:spcAft>
              <a:buClr>
                <a:schemeClr val="dk1"/>
              </a:buClr>
              <a:buSzPts val="1100"/>
              <a:buFont typeface="Arial"/>
              <a:buNone/>
            </a:pPr>
            <a:r>
              <a:rPr lang="en-US" sz="1800"/>
              <a:t>Spinach	                		58.5				206</a:t>
            </a:r>
            <a:endParaRPr sz="1800"/>
          </a:p>
        </p:txBody>
      </p:sp>
      <p:sp>
        <p:nvSpPr>
          <p:cNvPr id="2866" name="Google Shape;2866;g17943e3e533_0_116"/>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&amp; Potassium Content (mg/100g) of Commonly Used Foods</a:t>
            </a:r>
            <a:endParaRPr/>
          </a:p>
        </p:txBody>
      </p:sp>
      <p:pic>
        <p:nvPicPr>
          <p:cNvPr descr="A graphic of a bunch of spinach" id="2867" name="Google Shape;2867;g17943e3e533_0_116" title="Bunch of spinach"/>
          <p:cNvPicPr preferRelativeResize="0"/>
          <p:nvPr/>
        </p:nvPicPr>
        <p:blipFill>
          <a:blip r:embed="rId3">
            <a:alphaModFix/>
          </a:blip>
          <a:stretch>
            <a:fillRect/>
          </a:stretch>
        </p:blipFill>
        <p:spPr>
          <a:xfrm>
            <a:off x="8219725" y="2145013"/>
            <a:ext cx="2827274" cy="2110777"/>
          </a:xfrm>
          <a:prstGeom prst="rect">
            <a:avLst/>
          </a:prstGeom>
          <a:noFill/>
          <a:ln>
            <a:noFill/>
          </a:ln>
        </p:spPr>
      </p:pic>
      <p:pic>
        <p:nvPicPr>
          <p:cNvPr descr="A graphic of a green head of lettuce" id="2868" name="Google Shape;2868;g17943e3e533_0_116" title="Head of lettuce"/>
          <p:cNvPicPr preferRelativeResize="0"/>
          <p:nvPr/>
        </p:nvPicPr>
        <p:blipFill>
          <a:blip r:embed="rId4">
            <a:alphaModFix/>
          </a:blip>
          <a:stretch>
            <a:fillRect/>
          </a:stretch>
        </p:blipFill>
        <p:spPr>
          <a:xfrm>
            <a:off x="6559575" y="3838175"/>
            <a:ext cx="2041149" cy="1922552"/>
          </a:xfrm>
          <a:prstGeom prst="rect">
            <a:avLst/>
          </a:prstGeom>
          <a:noFill/>
          <a:ln>
            <a:noFill/>
          </a:ln>
        </p:spPr>
      </p:pic>
      <p:sp>
        <p:nvSpPr>
          <p:cNvPr id="2869" name="Google Shape;2869;g17943e3e533_0_116"/>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g17943e3e533_0_127"/>
          <p:cNvSpPr txBox="1"/>
          <p:nvPr>
            <p:ph idx="1" type="body"/>
          </p:nvPr>
        </p:nvSpPr>
        <p:spPr>
          <a:xfrm>
            <a:off x="1153201" y="1989225"/>
            <a:ext cx="9912000" cy="412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t>Foods				Sodium 		Potassium</a:t>
            </a:r>
            <a:endParaRPr b="1" sz="1800"/>
          </a:p>
          <a:p>
            <a:pPr indent="0" lvl="0" marL="1828800" rtl="0" algn="l">
              <a:lnSpc>
                <a:spcPct val="115000"/>
              </a:lnSpc>
              <a:spcBef>
                <a:spcPts val="0"/>
              </a:spcBef>
              <a:spcAft>
                <a:spcPts val="0"/>
              </a:spcAft>
              <a:buNone/>
            </a:pPr>
            <a:r>
              <a:rPr b="1" lang="en-US" sz="1800"/>
              <a:t>       (mg/100g)		(mg/100g)</a:t>
            </a:r>
            <a:endParaRPr b="1" sz="1800"/>
          </a:p>
          <a:p>
            <a:pPr indent="0" lvl="0" marL="0" rtl="0" algn="l">
              <a:lnSpc>
                <a:spcPct val="115000"/>
              </a:lnSpc>
              <a:spcBef>
                <a:spcPts val="0"/>
              </a:spcBef>
              <a:spcAft>
                <a:spcPts val="0"/>
              </a:spcAft>
              <a:buNone/>
            </a:pPr>
            <a:r>
              <a:rPr b="1" lang="en-US" sz="1800"/>
              <a:t>Roots and Tubers</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lang="en-US" sz="1800"/>
              <a:t>Beetroot				59.8	           		43</a:t>
            </a:r>
            <a:endParaRPr sz="1800"/>
          </a:p>
          <a:p>
            <a:pPr indent="0" lvl="0" marL="0" rtl="0" algn="l">
              <a:lnSpc>
                <a:spcPct val="115000"/>
              </a:lnSpc>
              <a:spcBef>
                <a:spcPts val="0"/>
              </a:spcBef>
              <a:spcAft>
                <a:spcPts val="0"/>
              </a:spcAft>
              <a:buNone/>
            </a:pPr>
            <a:r>
              <a:rPr lang="en-US" sz="1800"/>
              <a:t>Carrot				35.6				108	</a:t>
            </a:r>
            <a:endParaRPr sz="1800"/>
          </a:p>
          <a:p>
            <a:pPr indent="0" lvl="0" marL="0" rtl="0" algn="l">
              <a:lnSpc>
                <a:spcPct val="115000"/>
              </a:lnSpc>
              <a:spcBef>
                <a:spcPts val="0"/>
              </a:spcBef>
              <a:spcAft>
                <a:spcPts val="0"/>
              </a:spcAft>
              <a:buNone/>
            </a:pPr>
            <a:r>
              <a:rPr lang="en-US" sz="1800"/>
              <a:t>Onion (big)			4				127</a:t>
            </a:r>
            <a:endParaRPr sz="1800"/>
          </a:p>
          <a:p>
            <a:pPr indent="0" lvl="0" marL="0" rtl="0" algn="l">
              <a:lnSpc>
                <a:spcPct val="115000"/>
              </a:lnSpc>
              <a:spcBef>
                <a:spcPts val="0"/>
              </a:spcBef>
              <a:spcAft>
                <a:spcPts val="0"/>
              </a:spcAft>
              <a:buNone/>
            </a:pPr>
            <a:r>
              <a:rPr lang="en-US" sz="1800"/>
              <a:t>Potato				11 	 	                 	247</a:t>
            </a:r>
            <a:endParaRPr sz="1800"/>
          </a:p>
          <a:p>
            <a:pPr indent="0" lvl="0" marL="0" rtl="0" algn="l">
              <a:lnSpc>
                <a:spcPct val="115000"/>
              </a:lnSpc>
              <a:spcBef>
                <a:spcPts val="0"/>
              </a:spcBef>
              <a:spcAft>
                <a:spcPts val="0"/>
              </a:spcAft>
              <a:buNone/>
            </a:pPr>
            <a:r>
              <a:rPr lang="en-US" sz="1800"/>
              <a:t>Radish (pink)			63.5				10</a:t>
            </a:r>
            <a:endParaRPr sz="1800"/>
          </a:p>
          <a:p>
            <a:pPr indent="0" lvl="0" marL="0" rtl="0" algn="l">
              <a:lnSpc>
                <a:spcPct val="115000"/>
              </a:lnSpc>
              <a:spcBef>
                <a:spcPts val="0"/>
              </a:spcBef>
              <a:spcAft>
                <a:spcPts val="0"/>
              </a:spcAft>
              <a:buNone/>
            </a:pPr>
            <a:r>
              <a:rPr lang="en-US" sz="1800"/>
              <a:t>Radish (white)			33				138</a:t>
            </a:r>
            <a:endParaRPr sz="1800"/>
          </a:p>
          <a:p>
            <a:pPr indent="0" lvl="0" marL="0" rtl="0" algn="l">
              <a:lnSpc>
                <a:spcPct val="115000"/>
              </a:lnSpc>
              <a:spcBef>
                <a:spcPts val="0"/>
              </a:spcBef>
              <a:spcAft>
                <a:spcPts val="0"/>
              </a:spcAft>
              <a:buNone/>
            </a:pPr>
            <a:r>
              <a:rPr lang="en-US" sz="1800"/>
              <a:t>Sweet potato			9				393</a:t>
            </a:r>
            <a:endParaRPr sz="1800"/>
          </a:p>
          <a:p>
            <a:pPr indent="0" lvl="0" marL="0" rtl="0" algn="l">
              <a:lnSpc>
                <a:spcPct val="115000"/>
              </a:lnSpc>
              <a:spcBef>
                <a:spcPts val="0"/>
              </a:spcBef>
              <a:spcAft>
                <a:spcPts val="0"/>
              </a:spcAft>
              <a:buNone/>
            </a:pPr>
            <a:r>
              <a:rPr lang="en-US" sz="1800"/>
              <a:t>Yam					9				237</a:t>
            </a:r>
            <a:endParaRPr sz="1800"/>
          </a:p>
        </p:txBody>
      </p:sp>
      <p:sp>
        <p:nvSpPr>
          <p:cNvPr id="2875" name="Google Shape;2875;g17943e3e533_0_12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&amp; Potassium Content (mg/100g) of Commonly Used Foods</a:t>
            </a:r>
            <a:endParaRPr/>
          </a:p>
        </p:txBody>
      </p:sp>
      <p:pic>
        <p:nvPicPr>
          <p:cNvPr descr="A graphic of two red onions - one is sliced and one is whole" id="2876" name="Google Shape;2876;g17943e3e533_0_127" title="Red Onion"/>
          <p:cNvPicPr preferRelativeResize="0"/>
          <p:nvPr/>
        </p:nvPicPr>
        <p:blipFill>
          <a:blip r:embed="rId3">
            <a:alphaModFix/>
          </a:blip>
          <a:stretch>
            <a:fillRect/>
          </a:stretch>
        </p:blipFill>
        <p:spPr>
          <a:xfrm>
            <a:off x="6651200" y="2304100"/>
            <a:ext cx="2093901" cy="1265750"/>
          </a:xfrm>
          <a:prstGeom prst="rect">
            <a:avLst/>
          </a:prstGeom>
          <a:noFill/>
          <a:ln>
            <a:noFill/>
          </a:ln>
        </p:spPr>
      </p:pic>
      <p:pic>
        <p:nvPicPr>
          <p:cNvPr descr="A graphic of a white radish" id="2877" name="Google Shape;2877;g17943e3e533_0_127" title="White radish"/>
          <p:cNvPicPr preferRelativeResize="0"/>
          <p:nvPr/>
        </p:nvPicPr>
        <p:blipFill>
          <a:blip r:embed="rId4">
            <a:alphaModFix/>
          </a:blip>
          <a:stretch>
            <a:fillRect/>
          </a:stretch>
        </p:blipFill>
        <p:spPr>
          <a:xfrm>
            <a:off x="9211727" y="2761600"/>
            <a:ext cx="1824722" cy="1487037"/>
          </a:xfrm>
          <a:prstGeom prst="rect">
            <a:avLst/>
          </a:prstGeom>
          <a:noFill/>
          <a:ln>
            <a:noFill/>
          </a:ln>
        </p:spPr>
      </p:pic>
      <p:pic>
        <p:nvPicPr>
          <p:cNvPr descr="A graphic of two carrots " id="2878" name="Google Shape;2878;g17943e3e533_0_127" title="Carrots"/>
          <p:cNvPicPr preferRelativeResize="0"/>
          <p:nvPr/>
        </p:nvPicPr>
        <p:blipFill>
          <a:blip r:embed="rId5">
            <a:alphaModFix/>
          </a:blip>
          <a:stretch>
            <a:fillRect/>
          </a:stretch>
        </p:blipFill>
        <p:spPr>
          <a:xfrm>
            <a:off x="6651200" y="4022150"/>
            <a:ext cx="2193075" cy="1071893"/>
          </a:xfrm>
          <a:prstGeom prst="rect">
            <a:avLst/>
          </a:prstGeom>
          <a:noFill/>
          <a:ln>
            <a:noFill/>
          </a:ln>
        </p:spPr>
      </p:pic>
      <p:pic>
        <p:nvPicPr>
          <p:cNvPr descr="A graphic of three potatoes of various sizes" id="2879" name="Google Shape;2879;g17943e3e533_0_127" title="Potato"/>
          <p:cNvPicPr preferRelativeResize="0"/>
          <p:nvPr/>
        </p:nvPicPr>
        <p:blipFill>
          <a:blip r:embed="rId6">
            <a:alphaModFix/>
          </a:blip>
          <a:stretch>
            <a:fillRect/>
          </a:stretch>
        </p:blipFill>
        <p:spPr>
          <a:xfrm>
            <a:off x="8770600" y="4804200"/>
            <a:ext cx="2292275" cy="1157325"/>
          </a:xfrm>
          <a:prstGeom prst="rect">
            <a:avLst/>
          </a:prstGeom>
          <a:noFill/>
          <a:ln>
            <a:noFill/>
          </a:ln>
        </p:spPr>
      </p:pic>
      <p:sp>
        <p:nvSpPr>
          <p:cNvPr id="2880" name="Google Shape;2880;g17943e3e533_0_12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sp>
        <p:nvSpPr>
          <p:cNvPr id="2885" name="Google Shape;2885;g17943e3e533_0_139"/>
          <p:cNvSpPr txBox="1"/>
          <p:nvPr>
            <p:ph idx="1" type="body"/>
          </p:nvPr>
        </p:nvSpPr>
        <p:spPr>
          <a:xfrm>
            <a:off x="1153201" y="1989225"/>
            <a:ext cx="9912000" cy="412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t>Foods				Sodium 		Potassium</a:t>
            </a:r>
            <a:endParaRPr b="1" sz="1800"/>
          </a:p>
          <a:p>
            <a:pPr indent="0" lvl="0" marL="1828800" rtl="0" algn="l">
              <a:lnSpc>
                <a:spcPct val="115000"/>
              </a:lnSpc>
              <a:spcBef>
                <a:spcPts val="0"/>
              </a:spcBef>
              <a:spcAft>
                <a:spcPts val="0"/>
              </a:spcAft>
              <a:buNone/>
            </a:pPr>
            <a:r>
              <a:rPr b="1" lang="en-US" sz="1800"/>
              <a:t>       (mg/100g)		(mg/100g)</a:t>
            </a:r>
            <a:endParaRPr b="1" sz="1800"/>
          </a:p>
          <a:p>
            <a:pPr indent="0" lvl="0" marL="0" rtl="0" algn="l">
              <a:lnSpc>
                <a:spcPct val="115000"/>
              </a:lnSpc>
              <a:spcBef>
                <a:spcPts val="0"/>
              </a:spcBef>
              <a:spcAft>
                <a:spcPts val="0"/>
              </a:spcAft>
              <a:buNone/>
            </a:pPr>
            <a:r>
              <a:rPr b="1" lang="en-US" sz="1800"/>
              <a:t>Other Vegetables</a:t>
            </a:r>
            <a:endParaRPr b="1"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Broad beans	             	43.5				39</a:t>
            </a:r>
            <a:endParaRPr sz="1800"/>
          </a:p>
          <a:p>
            <a:pPr indent="0" lvl="0" marL="0" rtl="0" algn="l">
              <a:lnSpc>
                <a:spcPct val="115000"/>
              </a:lnSpc>
              <a:spcBef>
                <a:spcPts val="0"/>
              </a:spcBef>
              <a:spcAft>
                <a:spcPts val="0"/>
              </a:spcAft>
              <a:buNone/>
            </a:pPr>
            <a:r>
              <a:rPr lang="en-US" sz="1800"/>
              <a:t>Cauliflower		  	53.0				138</a:t>
            </a:r>
            <a:endParaRPr sz="1800"/>
          </a:p>
          <a:p>
            <a:pPr indent="0" lvl="0" marL="0" rtl="0" algn="l">
              <a:lnSpc>
                <a:spcPct val="115000"/>
              </a:lnSpc>
              <a:spcBef>
                <a:spcPts val="0"/>
              </a:spcBef>
              <a:spcAft>
                <a:spcPts val="0"/>
              </a:spcAft>
              <a:buNone/>
            </a:pPr>
            <a:r>
              <a:rPr lang="en-US" sz="1800"/>
              <a:t>Cucumber	             	10.2 			50</a:t>
            </a:r>
            <a:endParaRPr sz="1800"/>
          </a:p>
          <a:p>
            <a:pPr indent="0" lvl="0" marL="0" rtl="0" algn="l">
              <a:lnSpc>
                <a:spcPct val="115000"/>
              </a:lnSpc>
              <a:spcBef>
                <a:spcPts val="0"/>
              </a:spcBef>
              <a:spcAft>
                <a:spcPts val="0"/>
              </a:spcAft>
              <a:buNone/>
            </a:pPr>
            <a:r>
              <a:rPr lang="en-US" sz="1800"/>
              <a:t>Field beans	             	55.4				74</a:t>
            </a:r>
            <a:endParaRPr sz="1800"/>
          </a:p>
          <a:p>
            <a:pPr indent="0" lvl="0" marL="0" rtl="0" algn="l">
              <a:lnSpc>
                <a:spcPct val="115000"/>
              </a:lnSpc>
              <a:spcBef>
                <a:spcPts val="0"/>
              </a:spcBef>
              <a:spcAft>
                <a:spcPts val="0"/>
              </a:spcAft>
              <a:buNone/>
            </a:pPr>
            <a:r>
              <a:rPr lang="en-US" sz="1800"/>
              <a:t>French beans	    		4.3				120</a:t>
            </a:r>
            <a:endParaRPr sz="1800"/>
          </a:p>
          <a:p>
            <a:pPr indent="0" lvl="0" marL="0" rtl="0" algn="l">
              <a:lnSpc>
                <a:spcPct val="115000"/>
              </a:lnSpc>
              <a:spcBef>
                <a:spcPts val="0"/>
              </a:spcBef>
              <a:spcAft>
                <a:spcPts val="0"/>
              </a:spcAft>
              <a:buNone/>
            </a:pPr>
            <a:r>
              <a:rPr lang="en-US" sz="1800"/>
              <a:t>Ladies finger                	6.9				103</a:t>
            </a:r>
            <a:endParaRPr sz="1800"/>
          </a:p>
          <a:p>
            <a:pPr indent="0" lvl="0" marL="0" rtl="0" algn="l">
              <a:lnSpc>
                <a:spcPct val="115000"/>
              </a:lnSpc>
              <a:spcBef>
                <a:spcPts val="0"/>
              </a:spcBef>
              <a:spcAft>
                <a:spcPts val="0"/>
              </a:spcAft>
              <a:buNone/>
            </a:pPr>
            <a:r>
              <a:rPr lang="en-US" sz="1800"/>
              <a:t>Pumpkin	               		5.6				139</a:t>
            </a:r>
            <a:endParaRPr sz="1800"/>
          </a:p>
          <a:p>
            <a:pPr indent="0" lvl="0" marL="0" rtl="0" algn="l">
              <a:lnSpc>
                <a:spcPct val="115000"/>
              </a:lnSpc>
              <a:spcBef>
                <a:spcPts val="0"/>
              </a:spcBef>
              <a:spcAft>
                <a:spcPts val="0"/>
              </a:spcAft>
              <a:buNone/>
            </a:pPr>
            <a:r>
              <a:rPr lang="en-US" sz="1800"/>
              <a:t>Tomato, green           	45.8		  		114</a:t>
            </a:r>
            <a:endParaRPr sz="1800"/>
          </a:p>
        </p:txBody>
      </p:sp>
      <p:sp>
        <p:nvSpPr>
          <p:cNvPr id="2886" name="Google Shape;2886;g17943e3e533_0_13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&amp; Potassium Content (mg/100g) of Commonly Used Foods</a:t>
            </a:r>
            <a:endParaRPr/>
          </a:p>
        </p:txBody>
      </p:sp>
      <p:pic>
        <p:nvPicPr>
          <p:cNvPr descr="A graphic of two green cucumbers" id="2887" name="Google Shape;2887;g17943e3e533_0_139" title="Cucumbers"/>
          <p:cNvPicPr preferRelativeResize="0"/>
          <p:nvPr/>
        </p:nvPicPr>
        <p:blipFill>
          <a:blip r:embed="rId3">
            <a:alphaModFix/>
          </a:blip>
          <a:stretch>
            <a:fillRect/>
          </a:stretch>
        </p:blipFill>
        <p:spPr>
          <a:xfrm rot="-1662368">
            <a:off x="6832528" y="2882265"/>
            <a:ext cx="2324994" cy="1043296"/>
          </a:xfrm>
          <a:prstGeom prst="rect">
            <a:avLst/>
          </a:prstGeom>
          <a:noFill/>
          <a:ln>
            <a:noFill/>
          </a:ln>
        </p:spPr>
      </p:pic>
      <p:pic>
        <p:nvPicPr>
          <p:cNvPr descr="A graphic of an orange pumpkin with a green stem." id="2888" name="Google Shape;2888;g17943e3e533_0_139" title="Pumpkin"/>
          <p:cNvPicPr preferRelativeResize="0"/>
          <p:nvPr/>
        </p:nvPicPr>
        <p:blipFill>
          <a:blip r:embed="rId4">
            <a:alphaModFix/>
          </a:blip>
          <a:stretch>
            <a:fillRect/>
          </a:stretch>
        </p:blipFill>
        <p:spPr>
          <a:xfrm>
            <a:off x="8071825" y="4160975"/>
            <a:ext cx="2403425" cy="1760325"/>
          </a:xfrm>
          <a:prstGeom prst="rect">
            <a:avLst/>
          </a:prstGeom>
          <a:noFill/>
          <a:ln>
            <a:noFill/>
          </a:ln>
        </p:spPr>
      </p:pic>
      <p:pic>
        <p:nvPicPr>
          <p:cNvPr descr="A graphic of a green tomato" id="2889" name="Google Shape;2889;g17943e3e533_0_139" title="Green Tomato"/>
          <p:cNvPicPr preferRelativeResize="0"/>
          <p:nvPr/>
        </p:nvPicPr>
        <p:blipFill rotWithShape="1">
          <a:blip r:embed="rId5">
            <a:alphaModFix/>
          </a:blip>
          <a:srcRect b="0" l="0" r="0" t="0"/>
          <a:stretch/>
        </p:blipFill>
        <p:spPr>
          <a:xfrm>
            <a:off x="9710100" y="2477775"/>
            <a:ext cx="1355101" cy="1417124"/>
          </a:xfrm>
          <a:prstGeom prst="rect">
            <a:avLst/>
          </a:prstGeom>
          <a:noFill/>
          <a:ln>
            <a:noFill/>
          </a:ln>
        </p:spPr>
      </p:pic>
      <p:sp>
        <p:nvSpPr>
          <p:cNvPr id="2890" name="Google Shape;2890;g17943e3e533_0_13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sp>
        <p:nvSpPr>
          <p:cNvPr id="2895" name="Google Shape;2895;g17943e3e533_0_153"/>
          <p:cNvSpPr txBox="1"/>
          <p:nvPr>
            <p:ph idx="1" type="body"/>
          </p:nvPr>
        </p:nvSpPr>
        <p:spPr>
          <a:xfrm>
            <a:off x="1153201" y="1989225"/>
            <a:ext cx="9912000" cy="412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t>Foods				Sodium 		Potassium</a:t>
            </a:r>
            <a:endParaRPr b="1" sz="1800"/>
          </a:p>
          <a:p>
            <a:pPr indent="0" lvl="0" marL="1828800" rtl="0" algn="l">
              <a:lnSpc>
                <a:spcPct val="115000"/>
              </a:lnSpc>
              <a:spcBef>
                <a:spcPts val="0"/>
              </a:spcBef>
              <a:spcAft>
                <a:spcPts val="0"/>
              </a:spcAft>
              <a:buNone/>
            </a:pPr>
            <a:r>
              <a:rPr b="1" lang="en-US" sz="1800"/>
              <a:t>       (mg/100g)		(mg/100g)</a:t>
            </a:r>
            <a:endParaRPr b="1" sz="1800"/>
          </a:p>
          <a:p>
            <a:pPr indent="0" lvl="0" marL="0" rtl="0" algn="l">
              <a:lnSpc>
                <a:spcPct val="115000"/>
              </a:lnSpc>
              <a:spcBef>
                <a:spcPts val="0"/>
              </a:spcBef>
              <a:spcAft>
                <a:spcPts val="0"/>
              </a:spcAft>
              <a:buNone/>
            </a:pPr>
            <a:r>
              <a:rPr b="1" lang="en-US" sz="1800"/>
              <a:t>Pulses</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lang="en-US" sz="1800"/>
              <a:t>Lentil, whole			40.1				629</a:t>
            </a:r>
            <a:endParaRPr sz="1800"/>
          </a:p>
          <a:p>
            <a:pPr indent="0" lvl="0" marL="0" rtl="0" algn="l">
              <a:lnSpc>
                <a:spcPct val="115000"/>
              </a:lnSpc>
              <a:spcBef>
                <a:spcPts val="0"/>
              </a:spcBef>
              <a:spcAft>
                <a:spcPts val="0"/>
              </a:spcAft>
              <a:buNone/>
            </a:pPr>
            <a:r>
              <a:rPr lang="en-US" sz="1800"/>
              <a:t>Peas, green			7.8			  	79</a:t>
            </a:r>
            <a:endParaRPr sz="1800"/>
          </a:p>
          <a:p>
            <a:pPr indent="0" lvl="0" marL="0" rtl="0" algn="l">
              <a:lnSpc>
                <a:spcPct val="115000"/>
              </a:lnSpc>
              <a:spcBef>
                <a:spcPts val="0"/>
              </a:spcBef>
              <a:spcAft>
                <a:spcPts val="0"/>
              </a:spcAft>
              <a:buNone/>
            </a:pPr>
            <a:r>
              <a:rPr lang="en-US" sz="1800"/>
              <a:t>Red gram dal			28.5				1104</a:t>
            </a:r>
            <a:endParaRPr sz="1800"/>
          </a:p>
        </p:txBody>
      </p:sp>
      <p:sp>
        <p:nvSpPr>
          <p:cNvPr id="2896" name="Google Shape;2896;g17943e3e533_0_1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&amp; Potassium Content (mg/100g) of Commonly Used Foods</a:t>
            </a:r>
            <a:endParaRPr/>
          </a:p>
        </p:txBody>
      </p:sp>
      <p:pic>
        <p:nvPicPr>
          <p:cNvPr descr="A graphic of two green pea pods" id="2897" name="Google Shape;2897;g17943e3e533_0_153" title="Peas"/>
          <p:cNvPicPr preferRelativeResize="0"/>
          <p:nvPr/>
        </p:nvPicPr>
        <p:blipFill>
          <a:blip r:embed="rId3">
            <a:alphaModFix/>
          </a:blip>
          <a:stretch>
            <a:fillRect/>
          </a:stretch>
        </p:blipFill>
        <p:spPr>
          <a:xfrm>
            <a:off x="7893424" y="3278750"/>
            <a:ext cx="3135548" cy="2413952"/>
          </a:xfrm>
          <a:prstGeom prst="rect">
            <a:avLst/>
          </a:prstGeom>
          <a:noFill/>
          <a:ln>
            <a:noFill/>
          </a:ln>
        </p:spPr>
      </p:pic>
      <p:sp>
        <p:nvSpPr>
          <p:cNvPr id="2898" name="Google Shape;2898;g17943e3e533_0_15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sp>
        <p:nvSpPr>
          <p:cNvPr id="2903" name="Google Shape;2903;g17943e3e533_0_163"/>
          <p:cNvSpPr txBox="1"/>
          <p:nvPr>
            <p:ph idx="1" type="body"/>
          </p:nvPr>
        </p:nvSpPr>
        <p:spPr>
          <a:xfrm>
            <a:off x="1153201" y="1989225"/>
            <a:ext cx="9912000" cy="412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t>Foods				Sodium 		Potassium</a:t>
            </a:r>
            <a:endParaRPr b="1" sz="1800"/>
          </a:p>
          <a:p>
            <a:pPr indent="0" lvl="0" marL="1828800" rtl="0" algn="l">
              <a:lnSpc>
                <a:spcPct val="115000"/>
              </a:lnSpc>
              <a:spcBef>
                <a:spcPts val="0"/>
              </a:spcBef>
              <a:spcAft>
                <a:spcPts val="0"/>
              </a:spcAft>
              <a:buNone/>
            </a:pPr>
            <a:r>
              <a:rPr b="1" lang="en-US" sz="1800"/>
              <a:t>       (mg/100g)		(mg/100g)</a:t>
            </a:r>
            <a:endParaRPr b="1" sz="1800"/>
          </a:p>
          <a:p>
            <a:pPr indent="0" lvl="0" marL="0" rtl="0" algn="l">
              <a:lnSpc>
                <a:spcPct val="115000"/>
              </a:lnSpc>
              <a:spcBef>
                <a:spcPts val="0"/>
              </a:spcBef>
              <a:spcAft>
                <a:spcPts val="0"/>
              </a:spcAft>
              <a:buNone/>
            </a:pPr>
            <a:r>
              <a:rPr b="1" lang="en-US" sz="1800"/>
              <a:t>Fruits</a:t>
            </a:r>
            <a:endParaRPr b="1"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Apple				28			  	75</a:t>
            </a:r>
            <a:endParaRPr sz="1800"/>
          </a:p>
          <a:p>
            <a:pPr indent="0" lvl="0" marL="0" rtl="0" algn="l">
              <a:lnSpc>
                <a:spcPct val="115000"/>
              </a:lnSpc>
              <a:spcBef>
                <a:spcPts val="0"/>
              </a:spcBef>
              <a:spcAft>
                <a:spcPts val="0"/>
              </a:spcAft>
              <a:buNone/>
            </a:pPr>
            <a:r>
              <a:rPr lang="en-US" sz="1800"/>
              <a:t>Banana				36.6			  	88</a:t>
            </a:r>
            <a:endParaRPr sz="1800"/>
          </a:p>
          <a:p>
            <a:pPr indent="0" lvl="0" marL="0" rtl="0" algn="l">
              <a:lnSpc>
                <a:spcPct val="115000"/>
              </a:lnSpc>
              <a:spcBef>
                <a:spcPts val="0"/>
              </a:spcBef>
              <a:spcAft>
                <a:spcPts val="0"/>
              </a:spcAft>
              <a:buNone/>
            </a:pPr>
            <a:r>
              <a:rPr lang="en-US" sz="1800"/>
              <a:t>Guava				5.5			  	91</a:t>
            </a:r>
            <a:endParaRPr sz="1800"/>
          </a:p>
          <a:p>
            <a:pPr indent="0" lvl="0" marL="0" rtl="0" algn="l">
              <a:lnSpc>
                <a:spcPct val="115000"/>
              </a:lnSpc>
              <a:spcBef>
                <a:spcPts val="0"/>
              </a:spcBef>
              <a:spcAft>
                <a:spcPts val="0"/>
              </a:spcAft>
              <a:buNone/>
            </a:pPr>
            <a:r>
              <a:rPr lang="en-US" sz="1800"/>
              <a:t>Mango				26				205</a:t>
            </a:r>
            <a:endParaRPr sz="1800"/>
          </a:p>
          <a:p>
            <a:pPr indent="0" lvl="0" marL="0" rtl="0" algn="l">
              <a:lnSpc>
                <a:spcPct val="115000"/>
              </a:lnSpc>
              <a:spcBef>
                <a:spcPts val="0"/>
              </a:spcBef>
              <a:spcAft>
                <a:spcPts val="0"/>
              </a:spcAft>
              <a:buNone/>
            </a:pPr>
            <a:r>
              <a:rPr lang="en-US" sz="1800"/>
              <a:t>Melon, musk			104.6			341</a:t>
            </a:r>
            <a:endParaRPr sz="1800"/>
          </a:p>
          <a:p>
            <a:pPr indent="0" lvl="0" marL="0" rtl="0" algn="l">
              <a:lnSpc>
                <a:spcPct val="115000"/>
              </a:lnSpc>
              <a:spcBef>
                <a:spcPts val="0"/>
              </a:spcBef>
              <a:spcAft>
                <a:spcPts val="0"/>
              </a:spcAft>
              <a:buNone/>
            </a:pPr>
            <a:r>
              <a:rPr lang="en-US" sz="1800"/>
              <a:t>Melon, water			27.3				160</a:t>
            </a:r>
            <a:endParaRPr sz="1800"/>
          </a:p>
          <a:p>
            <a:pPr indent="0" lvl="0" marL="0" rtl="0" algn="l">
              <a:lnSpc>
                <a:spcPct val="115000"/>
              </a:lnSpc>
              <a:spcBef>
                <a:spcPts val="0"/>
              </a:spcBef>
              <a:spcAft>
                <a:spcPts val="0"/>
              </a:spcAft>
              <a:buNone/>
            </a:pPr>
            <a:r>
              <a:rPr lang="en-US" sz="1800"/>
              <a:t>Orange				4.5			 	9.3</a:t>
            </a:r>
            <a:endParaRPr sz="1800"/>
          </a:p>
        </p:txBody>
      </p:sp>
      <p:sp>
        <p:nvSpPr>
          <p:cNvPr id="2904" name="Google Shape;2904;g17943e3e533_0_16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&amp; Potassium Content (mg/100g) of Commonly Used Foods</a:t>
            </a:r>
            <a:endParaRPr/>
          </a:p>
        </p:txBody>
      </p:sp>
      <p:pic>
        <p:nvPicPr>
          <p:cNvPr descr="A graphic of a triangular slice of watermelon in front of a whole watermelon." id="2905" name="Google Shape;2905;g17943e3e533_0_163" title="Watermelon"/>
          <p:cNvPicPr preferRelativeResize="0"/>
          <p:nvPr/>
        </p:nvPicPr>
        <p:blipFill>
          <a:blip r:embed="rId3">
            <a:alphaModFix/>
          </a:blip>
          <a:stretch>
            <a:fillRect/>
          </a:stretch>
        </p:blipFill>
        <p:spPr>
          <a:xfrm>
            <a:off x="7690464" y="2230900"/>
            <a:ext cx="2390963" cy="1997524"/>
          </a:xfrm>
          <a:prstGeom prst="rect">
            <a:avLst/>
          </a:prstGeom>
          <a:noFill/>
          <a:ln>
            <a:noFill/>
          </a:ln>
        </p:spPr>
      </p:pic>
      <p:pic>
        <p:nvPicPr>
          <p:cNvPr descr="A graphic of a bunch of three bananas" id="2906" name="Google Shape;2906;g17943e3e533_0_163" title="Bananas"/>
          <p:cNvPicPr preferRelativeResize="0"/>
          <p:nvPr/>
        </p:nvPicPr>
        <p:blipFill>
          <a:blip r:embed="rId4">
            <a:alphaModFix/>
          </a:blip>
          <a:stretch>
            <a:fillRect/>
          </a:stretch>
        </p:blipFill>
        <p:spPr>
          <a:xfrm>
            <a:off x="6470725" y="4022500"/>
            <a:ext cx="1746263" cy="1553547"/>
          </a:xfrm>
          <a:prstGeom prst="rect">
            <a:avLst/>
          </a:prstGeom>
          <a:noFill/>
          <a:ln>
            <a:noFill/>
          </a:ln>
        </p:spPr>
      </p:pic>
      <p:pic>
        <p:nvPicPr>
          <p:cNvPr descr="A graphic of a red apple with a brown stem and green leaf" id="2907" name="Google Shape;2907;g17943e3e533_0_163" title="Apple"/>
          <p:cNvPicPr preferRelativeResize="0"/>
          <p:nvPr/>
        </p:nvPicPr>
        <p:blipFill>
          <a:blip r:embed="rId5">
            <a:alphaModFix/>
          </a:blip>
          <a:stretch>
            <a:fillRect/>
          </a:stretch>
        </p:blipFill>
        <p:spPr>
          <a:xfrm>
            <a:off x="9946632" y="4022500"/>
            <a:ext cx="1030118" cy="1553551"/>
          </a:xfrm>
          <a:prstGeom prst="rect">
            <a:avLst/>
          </a:prstGeom>
          <a:noFill/>
          <a:ln>
            <a:noFill/>
          </a:ln>
        </p:spPr>
      </p:pic>
      <p:sp>
        <p:nvSpPr>
          <p:cNvPr id="2908" name="Google Shape;2908;g17943e3e533_0_16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g17943e3e533_0_184"/>
          <p:cNvSpPr txBox="1"/>
          <p:nvPr>
            <p:ph idx="1" type="body"/>
          </p:nvPr>
        </p:nvSpPr>
        <p:spPr>
          <a:xfrm>
            <a:off x="1153201" y="1989225"/>
            <a:ext cx="9912000" cy="412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t>Foods				Sodium 		Potassium</a:t>
            </a:r>
            <a:endParaRPr b="1" sz="1800"/>
          </a:p>
          <a:p>
            <a:pPr indent="0" lvl="0" marL="1828800" rtl="0" algn="l">
              <a:lnSpc>
                <a:spcPct val="115000"/>
              </a:lnSpc>
              <a:spcBef>
                <a:spcPts val="0"/>
              </a:spcBef>
              <a:spcAft>
                <a:spcPts val="0"/>
              </a:spcAft>
              <a:buNone/>
            </a:pPr>
            <a:r>
              <a:rPr b="1" lang="en-US" sz="1800"/>
              <a:t>       (mg/100g)		(mg/100g)</a:t>
            </a:r>
            <a:endParaRPr b="1" sz="1800"/>
          </a:p>
          <a:p>
            <a:pPr indent="0" lvl="0" marL="0" rtl="0" algn="l">
              <a:lnSpc>
                <a:spcPct val="115000"/>
              </a:lnSpc>
              <a:spcBef>
                <a:spcPts val="0"/>
              </a:spcBef>
              <a:spcAft>
                <a:spcPts val="0"/>
              </a:spcAft>
              <a:buNone/>
            </a:pPr>
            <a:r>
              <a:rPr b="1" lang="en-US" sz="1800"/>
              <a:t>Fruits</a:t>
            </a:r>
            <a:endParaRPr b="1"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Papaya				6				69</a:t>
            </a:r>
            <a:endParaRPr sz="1800"/>
          </a:p>
          <a:p>
            <a:pPr indent="0" lvl="0" marL="0" rtl="0" algn="l">
              <a:lnSpc>
                <a:spcPct val="115000"/>
              </a:lnSpc>
              <a:spcBef>
                <a:spcPts val="0"/>
              </a:spcBef>
              <a:spcAft>
                <a:spcPts val="0"/>
              </a:spcAft>
              <a:buNone/>
            </a:pPr>
            <a:r>
              <a:rPr lang="en-US" sz="1800"/>
              <a:t>Peaches 				2				453</a:t>
            </a:r>
            <a:endParaRPr sz="1800"/>
          </a:p>
          <a:p>
            <a:pPr indent="0" lvl="0" marL="0" rtl="0" algn="l">
              <a:lnSpc>
                <a:spcPct val="115000"/>
              </a:lnSpc>
              <a:spcBef>
                <a:spcPts val="0"/>
              </a:spcBef>
              <a:spcAft>
                <a:spcPts val="0"/>
              </a:spcAft>
              <a:buNone/>
            </a:pPr>
            <a:r>
              <a:rPr lang="en-US" sz="1800"/>
              <a:t>Pears				6.1				96</a:t>
            </a:r>
            <a:endParaRPr sz="1800"/>
          </a:p>
          <a:p>
            <a:pPr indent="0" lvl="0" marL="0" rtl="0" algn="l">
              <a:lnSpc>
                <a:spcPct val="115000"/>
              </a:lnSpc>
              <a:spcBef>
                <a:spcPts val="0"/>
              </a:spcBef>
              <a:spcAft>
                <a:spcPts val="0"/>
              </a:spcAft>
              <a:buNone/>
            </a:pPr>
            <a:r>
              <a:rPr lang="en-US" sz="1800"/>
              <a:t>Pineapple			34.7			 	37</a:t>
            </a:r>
            <a:endParaRPr sz="1800"/>
          </a:p>
          <a:p>
            <a:pPr indent="0" lvl="0" marL="0" rtl="0" algn="l">
              <a:lnSpc>
                <a:spcPct val="115000"/>
              </a:lnSpc>
              <a:spcBef>
                <a:spcPts val="0"/>
              </a:spcBef>
              <a:spcAft>
                <a:spcPts val="0"/>
              </a:spcAft>
              <a:buNone/>
            </a:pPr>
            <a:r>
              <a:rPr lang="en-US" sz="1800"/>
              <a:t>Plums                           	0.8				247</a:t>
            </a:r>
            <a:endParaRPr sz="1800"/>
          </a:p>
          <a:p>
            <a:pPr indent="0" lvl="0" marL="0" rtl="0" algn="l">
              <a:lnSpc>
                <a:spcPct val="115000"/>
              </a:lnSpc>
              <a:spcBef>
                <a:spcPts val="0"/>
              </a:spcBef>
              <a:spcAft>
                <a:spcPts val="0"/>
              </a:spcAft>
              <a:buNone/>
            </a:pPr>
            <a:r>
              <a:rPr lang="en-US" sz="1800"/>
              <a:t>Pomegranate			0.9				133</a:t>
            </a:r>
            <a:endParaRPr sz="1800"/>
          </a:p>
          <a:p>
            <a:pPr indent="0" lvl="0" marL="0" rtl="0" algn="l">
              <a:lnSpc>
                <a:spcPct val="115000"/>
              </a:lnSpc>
              <a:spcBef>
                <a:spcPts val="0"/>
              </a:spcBef>
              <a:spcAft>
                <a:spcPts val="0"/>
              </a:spcAft>
              <a:buNone/>
            </a:pPr>
            <a:r>
              <a:rPr lang="en-US" sz="1800"/>
              <a:t>Tomato, ripe               	12.9				146</a:t>
            </a:r>
            <a:endParaRPr sz="1800"/>
          </a:p>
        </p:txBody>
      </p:sp>
      <p:sp>
        <p:nvSpPr>
          <p:cNvPr id="2914" name="Google Shape;2914;g17943e3e533_0_18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&amp; Potassium Content (mg/100g) of Commonly Used Foods</a:t>
            </a:r>
            <a:endParaRPr/>
          </a:p>
        </p:txBody>
      </p:sp>
      <p:pic>
        <p:nvPicPr>
          <p:cNvPr descr="A graphic of a red tomato" id="2915" name="Google Shape;2915;g17943e3e533_0_184" title="Tomato"/>
          <p:cNvPicPr preferRelativeResize="0"/>
          <p:nvPr/>
        </p:nvPicPr>
        <p:blipFill>
          <a:blip r:embed="rId3">
            <a:alphaModFix/>
          </a:blip>
          <a:stretch>
            <a:fillRect/>
          </a:stretch>
        </p:blipFill>
        <p:spPr>
          <a:xfrm>
            <a:off x="7612750" y="2605050"/>
            <a:ext cx="1267677" cy="1325702"/>
          </a:xfrm>
          <a:prstGeom prst="rect">
            <a:avLst/>
          </a:prstGeom>
          <a:noFill/>
          <a:ln>
            <a:noFill/>
          </a:ln>
        </p:spPr>
      </p:pic>
      <p:pic>
        <p:nvPicPr>
          <p:cNvPr descr="A graphic of a triangular slice of a pineapple in front of a whole pineapple" id="2916" name="Google Shape;2916;g17943e3e533_0_184" title="Pineapple"/>
          <p:cNvPicPr preferRelativeResize="0"/>
          <p:nvPr/>
        </p:nvPicPr>
        <p:blipFill>
          <a:blip r:embed="rId4">
            <a:alphaModFix/>
          </a:blip>
          <a:stretch>
            <a:fillRect/>
          </a:stretch>
        </p:blipFill>
        <p:spPr>
          <a:xfrm>
            <a:off x="9184050" y="2397150"/>
            <a:ext cx="1799699" cy="3267548"/>
          </a:xfrm>
          <a:prstGeom prst="rect">
            <a:avLst/>
          </a:prstGeom>
          <a:noFill/>
          <a:ln>
            <a:noFill/>
          </a:ln>
        </p:spPr>
      </p:pic>
      <p:pic>
        <p:nvPicPr>
          <p:cNvPr descr="A graphic of an orange peach with a brown stem and green leaf" id="2917" name="Google Shape;2917;g17943e3e533_0_184" title="Peach"/>
          <p:cNvPicPr preferRelativeResize="0"/>
          <p:nvPr/>
        </p:nvPicPr>
        <p:blipFill>
          <a:blip r:embed="rId5">
            <a:alphaModFix/>
          </a:blip>
          <a:stretch>
            <a:fillRect/>
          </a:stretch>
        </p:blipFill>
        <p:spPr>
          <a:xfrm flipH="1">
            <a:off x="6472950" y="3941634"/>
            <a:ext cx="1355102" cy="1590415"/>
          </a:xfrm>
          <a:prstGeom prst="rect">
            <a:avLst/>
          </a:prstGeom>
          <a:noFill/>
          <a:ln>
            <a:noFill/>
          </a:ln>
        </p:spPr>
      </p:pic>
      <p:sp>
        <p:nvSpPr>
          <p:cNvPr id="2918" name="Google Shape;2918;g17943e3e533_0_18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2" name="Shape 2922"/>
        <p:cNvGrpSpPr/>
        <p:nvPr/>
      </p:nvGrpSpPr>
      <p:grpSpPr>
        <a:xfrm>
          <a:off x="0" y="0"/>
          <a:ext cx="0" cy="0"/>
          <a:chOff x="0" y="0"/>
          <a:chExt cx="0" cy="0"/>
        </a:xfrm>
      </p:grpSpPr>
      <p:sp>
        <p:nvSpPr>
          <p:cNvPr id="2923" name="Google Shape;2923;g17943e3e533_0_197"/>
          <p:cNvSpPr txBox="1"/>
          <p:nvPr>
            <p:ph idx="1" type="body"/>
          </p:nvPr>
        </p:nvSpPr>
        <p:spPr>
          <a:xfrm>
            <a:off x="1153201" y="1989225"/>
            <a:ext cx="9912000" cy="412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t>Foods				Sodium 		Potassium</a:t>
            </a:r>
            <a:endParaRPr b="1" sz="1800"/>
          </a:p>
          <a:p>
            <a:pPr indent="0" lvl="0" marL="1828800" rtl="0" algn="l">
              <a:lnSpc>
                <a:spcPct val="115000"/>
              </a:lnSpc>
              <a:spcBef>
                <a:spcPts val="0"/>
              </a:spcBef>
              <a:spcAft>
                <a:spcPts val="0"/>
              </a:spcAft>
              <a:buNone/>
            </a:pPr>
            <a:r>
              <a:rPr b="1" lang="en-US" sz="1800"/>
              <a:t>       (mg/100g)		(mg/100g)</a:t>
            </a:r>
            <a:endParaRPr b="1" sz="1800"/>
          </a:p>
          <a:p>
            <a:pPr indent="0" lvl="0" marL="0" rtl="0" algn="l">
              <a:lnSpc>
                <a:spcPct val="115000"/>
              </a:lnSpc>
              <a:spcBef>
                <a:spcPts val="0"/>
              </a:spcBef>
              <a:spcAft>
                <a:spcPts val="0"/>
              </a:spcAft>
              <a:buNone/>
            </a:pPr>
            <a:r>
              <a:rPr b="1" lang="en-US" sz="1800"/>
              <a:t>Fish and Other Sea Foods</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lang="en-US" sz="1800"/>
              <a:t>Bhekti fish			66				173</a:t>
            </a:r>
            <a:endParaRPr sz="1800"/>
          </a:p>
          <a:p>
            <a:pPr indent="0" lvl="0" marL="0" rtl="0" algn="l">
              <a:lnSpc>
                <a:spcPct val="115000"/>
              </a:lnSpc>
              <a:spcBef>
                <a:spcPts val="0"/>
              </a:spcBef>
              <a:spcAft>
                <a:spcPts val="0"/>
              </a:spcAft>
              <a:buNone/>
            </a:pPr>
            <a:r>
              <a:rPr lang="en-US" sz="1800"/>
              <a:t>Prawn				66				262</a:t>
            </a:r>
            <a:endParaRPr sz="1800"/>
          </a:p>
          <a:p>
            <a:pPr indent="0" lvl="0" marL="0" rtl="0" algn="l">
              <a:lnSpc>
                <a:spcPct val="115000"/>
              </a:lnSpc>
              <a:spcBef>
                <a:spcPts val="0"/>
              </a:spcBef>
              <a:spcAft>
                <a:spcPts val="0"/>
              </a:spcAft>
              <a:buNone/>
            </a:pPr>
            <a:r>
              <a:rPr lang="en-US" sz="1800"/>
              <a:t>Rohu	            		101				288</a:t>
            </a:r>
            <a:endParaRPr sz="1800"/>
          </a:p>
        </p:txBody>
      </p:sp>
      <p:sp>
        <p:nvSpPr>
          <p:cNvPr id="2924" name="Google Shape;2924;g17943e3e533_0_19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&amp; Potassium Content (mg/100g) of Commonly Used Foods</a:t>
            </a:r>
            <a:endParaRPr/>
          </a:p>
        </p:txBody>
      </p:sp>
      <p:pic>
        <p:nvPicPr>
          <p:cNvPr descr="A graphic of a blue fish" id="2925" name="Google Shape;2925;g17943e3e533_0_197" title="Fish"/>
          <p:cNvPicPr preferRelativeResize="0"/>
          <p:nvPr/>
        </p:nvPicPr>
        <p:blipFill>
          <a:blip r:embed="rId3">
            <a:alphaModFix/>
          </a:blip>
          <a:stretch>
            <a:fillRect/>
          </a:stretch>
        </p:blipFill>
        <p:spPr>
          <a:xfrm rot="-499539">
            <a:off x="7816825" y="2941325"/>
            <a:ext cx="3050274" cy="3018997"/>
          </a:xfrm>
          <a:prstGeom prst="rect">
            <a:avLst/>
          </a:prstGeom>
          <a:noFill/>
          <a:ln>
            <a:noFill/>
          </a:ln>
        </p:spPr>
      </p:pic>
      <p:sp>
        <p:nvSpPr>
          <p:cNvPr id="2926" name="Google Shape;2926;g17943e3e533_0_19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g17943e3e533_0_210"/>
          <p:cNvSpPr txBox="1"/>
          <p:nvPr>
            <p:ph idx="1" type="body"/>
          </p:nvPr>
        </p:nvSpPr>
        <p:spPr>
          <a:xfrm>
            <a:off x="1153201" y="1989225"/>
            <a:ext cx="9912000" cy="412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t>Foods				Sodium 		Potassium</a:t>
            </a:r>
            <a:endParaRPr b="1" sz="1800"/>
          </a:p>
          <a:p>
            <a:pPr indent="0" lvl="0" marL="1828800" rtl="0" algn="l">
              <a:lnSpc>
                <a:spcPct val="115000"/>
              </a:lnSpc>
              <a:spcBef>
                <a:spcPts val="0"/>
              </a:spcBef>
              <a:spcAft>
                <a:spcPts val="0"/>
              </a:spcAft>
              <a:buNone/>
            </a:pPr>
            <a:r>
              <a:rPr b="1" lang="en-US" sz="1800"/>
              <a:t>       (mg/100g)		(mg/100g)</a:t>
            </a:r>
            <a:endParaRPr b="1" sz="1800"/>
          </a:p>
          <a:p>
            <a:pPr indent="0" lvl="0" marL="0" rtl="0" algn="l">
              <a:lnSpc>
                <a:spcPct val="115000"/>
              </a:lnSpc>
              <a:spcBef>
                <a:spcPts val="0"/>
              </a:spcBef>
              <a:spcAft>
                <a:spcPts val="0"/>
              </a:spcAft>
              <a:buNone/>
            </a:pPr>
            <a:r>
              <a:rPr b="1" lang="en-US" sz="1800"/>
              <a:t>Meat and Poultry</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lang="en-US" sz="1800"/>
              <a:t>Beef muscle			52	           		214</a:t>
            </a:r>
            <a:endParaRPr sz="1800"/>
          </a:p>
          <a:p>
            <a:pPr indent="0" lvl="0" marL="0" rtl="0" algn="l">
              <a:lnSpc>
                <a:spcPct val="115000"/>
              </a:lnSpc>
              <a:spcBef>
                <a:spcPts val="0"/>
              </a:spcBef>
              <a:spcAft>
                <a:spcPts val="0"/>
              </a:spcAft>
              <a:buNone/>
            </a:pPr>
            <a:r>
              <a:rPr lang="en-US" sz="1800"/>
              <a:t>Egg					50	           		65</a:t>
            </a:r>
            <a:endParaRPr sz="1800"/>
          </a:p>
          <a:p>
            <a:pPr indent="0" lvl="0" marL="0" rtl="0" algn="l">
              <a:lnSpc>
                <a:spcPct val="115000"/>
              </a:lnSpc>
              <a:spcBef>
                <a:spcPts val="0"/>
              </a:spcBef>
              <a:spcAft>
                <a:spcPts val="0"/>
              </a:spcAft>
              <a:buNone/>
            </a:pPr>
            <a:r>
              <a:rPr lang="en-US" sz="1800"/>
              <a:t>Liver					73	           		160</a:t>
            </a:r>
            <a:endParaRPr sz="1800"/>
          </a:p>
          <a:p>
            <a:pPr indent="0" lvl="0" marL="0" rtl="0" algn="l">
              <a:lnSpc>
                <a:spcPct val="115000"/>
              </a:lnSpc>
              <a:spcBef>
                <a:spcPts val="0"/>
              </a:spcBef>
              <a:spcAft>
                <a:spcPts val="0"/>
              </a:spcAft>
              <a:buNone/>
            </a:pPr>
            <a:r>
              <a:rPr lang="en-US" sz="1800"/>
              <a:t>Mutton, muscle		33                     		270</a:t>
            </a:r>
            <a:endParaRPr sz="1800"/>
          </a:p>
        </p:txBody>
      </p:sp>
      <p:sp>
        <p:nvSpPr>
          <p:cNvPr id="2932" name="Google Shape;2932;g17943e3e533_0_210"/>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&amp; Potassium Content (mg/100g) of Commonly Used Foods</a:t>
            </a:r>
            <a:endParaRPr/>
          </a:p>
        </p:txBody>
      </p:sp>
      <p:pic>
        <p:nvPicPr>
          <p:cNvPr descr="A graphic of an animal liver" id="2933" name="Google Shape;2933;g17943e3e533_0_210" title="Liver"/>
          <p:cNvPicPr preferRelativeResize="0"/>
          <p:nvPr/>
        </p:nvPicPr>
        <p:blipFill>
          <a:blip r:embed="rId3">
            <a:alphaModFix/>
          </a:blip>
          <a:stretch>
            <a:fillRect/>
          </a:stretch>
        </p:blipFill>
        <p:spPr>
          <a:xfrm>
            <a:off x="8023700" y="4690449"/>
            <a:ext cx="2375352" cy="1002089"/>
          </a:xfrm>
          <a:prstGeom prst="rect">
            <a:avLst/>
          </a:prstGeom>
          <a:noFill/>
          <a:ln>
            <a:noFill/>
          </a:ln>
        </p:spPr>
      </p:pic>
      <p:pic>
        <p:nvPicPr>
          <p:cNvPr descr="A graphic of two brown eggs - one on its side, and one right side up" id="2934" name="Google Shape;2934;g17943e3e533_0_210" title="Eggs"/>
          <p:cNvPicPr preferRelativeResize="0"/>
          <p:nvPr/>
        </p:nvPicPr>
        <p:blipFill>
          <a:blip r:embed="rId4">
            <a:alphaModFix/>
          </a:blip>
          <a:stretch>
            <a:fillRect/>
          </a:stretch>
        </p:blipFill>
        <p:spPr>
          <a:xfrm>
            <a:off x="9412050" y="2327250"/>
            <a:ext cx="1576950" cy="1524600"/>
          </a:xfrm>
          <a:prstGeom prst="rect">
            <a:avLst/>
          </a:prstGeom>
          <a:noFill/>
          <a:ln>
            <a:noFill/>
          </a:ln>
        </p:spPr>
      </p:pic>
      <p:pic>
        <p:nvPicPr>
          <p:cNvPr descr="A graphic of a piece of beef" id="2935" name="Google Shape;2935;g17943e3e533_0_210" title="Beef"/>
          <p:cNvPicPr preferRelativeResize="0"/>
          <p:nvPr/>
        </p:nvPicPr>
        <p:blipFill>
          <a:blip r:embed="rId5">
            <a:alphaModFix/>
          </a:blip>
          <a:stretch>
            <a:fillRect/>
          </a:stretch>
        </p:blipFill>
        <p:spPr>
          <a:xfrm flipH="1">
            <a:off x="6696624" y="3248725"/>
            <a:ext cx="2221901" cy="1240049"/>
          </a:xfrm>
          <a:prstGeom prst="rect">
            <a:avLst/>
          </a:prstGeom>
          <a:noFill/>
          <a:ln>
            <a:noFill/>
          </a:ln>
        </p:spPr>
      </p:pic>
      <p:sp>
        <p:nvSpPr>
          <p:cNvPr id="2936" name="Google Shape;2936;g17943e3e533_0_210"/>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0" name="Shape 2940"/>
        <p:cNvGrpSpPr/>
        <p:nvPr/>
      </p:nvGrpSpPr>
      <p:grpSpPr>
        <a:xfrm>
          <a:off x="0" y="0"/>
          <a:ext cx="0" cy="0"/>
          <a:chOff x="0" y="0"/>
          <a:chExt cx="0" cy="0"/>
        </a:xfrm>
      </p:grpSpPr>
      <p:sp>
        <p:nvSpPr>
          <p:cNvPr id="2941" name="Google Shape;2941;g17943e3e533_0_217"/>
          <p:cNvSpPr txBox="1"/>
          <p:nvPr>
            <p:ph idx="1" type="body"/>
          </p:nvPr>
        </p:nvSpPr>
        <p:spPr>
          <a:xfrm>
            <a:off x="1153201" y="1989225"/>
            <a:ext cx="9912000" cy="412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t>Foods				Sodium 		Potassium</a:t>
            </a:r>
            <a:endParaRPr b="1" sz="1800"/>
          </a:p>
          <a:p>
            <a:pPr indent="0" lvl="0" marL="1828800" rtl="0" algn="l">
              <a:lnSpc>
                <a:spcPct val="115000"/>
              </a:lnSpc>
              <a:spcBef>
                <a:spcPts val="0"/>
              </a:spcBef>
              <a:spcAft>
                <a:spcPts val="0"/>
              </a:spcAft>
              <a:buNone/>
            </a:pPr>
            <a:r>
              <a:rPr b="1" lang="en-US" sz="1800"/>
              <a:t>       (mg/100g)		(mg/100g)</a:t>
            </a:r>
            <a:endParaRPr b="1" sz="1800"/>
          </a:p>
          <a:p>
            <a:pPr indent="0" lvl="0" marL="0" rtl="0" algn="l">
              <a:lnSpc>
                <a:spcPct val="115000"/>
              </a:lnSpc>
              <a:spcBef>
                <a:spcPts val="0"/>
              </a:spcBef>
              <a:spcAft>
                <a:spcPts val="0"/>
              </a:spcAft>
              <a:buNone/>
            </a:pPr>
            <a:r>
              <a:rPr b="1" lang="en-US" sz="1800"/>
              <a:t>Milk and Other Products</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lang="en-US" sz="1800"/>
              <a:t>Milk, buffalo			19	  	          	90</a:t>
            </a:r>
            <a:endParaRPr sz="1800"/>
          </a:p>
          <a:p>
            <a:pPr indent="0" lvl="0" marL="0" rtl="0" algn="l">
              <a:lnSpc>
                <a:spcPct val="115000"/>
              </a:lnSpc>
              <a:spcBef>
                <a:spcPts val="0"/>
              </a:spcBef>
              <a:spcAft>
                <a:spcPts val="0"/>
              </a:spcAft>
              <a:buNone/>
            </a:pPr>
            <a:r>
              <a:rPr lang="en-US" sz="1800"/>
              <a:t>Milk, cow				73	                    	140</a:t>
            </a:r>
            <a:endParaRPr sz="1800"/>
          </a:p>
          <a:p>
            <a:pPr indent="0" lvl="0" marL="0" rtl="0" algn="l">
              <a:lnSpc>
                <a:spcPct val="115000"/>
              </a:lnSpc>
              <a:spcBef>
                <a:spcPts val="0"/>
              </a:spcBef>
              <a:spcAft>
                <a:spcPts val="0"/>
              </a:spcAft>
              <a:buNone/>
            </a:pPr>
            <a:r>
              <a:rPr lang="en-US" sz="1800"/>
              <a:t>Milk, goat			11	    	           	110</a:t>
            </a:r>
            <a:endParaRPr sz="1800"/>
          </a:p>
          <a:p>
            <a:pPr indent="0" lvl="0" marL="0" rtl="0" algn="l">
              <a:lnSpc>
                <a:spcPct val="115000"/>
              </a:lnSpc>
              <a:spcBef>
                <a:spcPts val="0"/>
              </a:spcBef>
              <a:spcAft>
                <a:spcPts val="0"/>
              </a:spcAft>
              <a:buNone/>
            </a:pPr>
            <a:r>
              <a:rPr lang="en-US" sz="1800"/>
              <a:t>Curd, cow			32				130</a:t>
            </a:r>
            <a:endParaRPr sz="1800"/>
          </a:p>
          <a:p>
            <a:pPr indent="0" lvl="0" marL="0" rtl="0" algn="l">
              <a:lnSpc>
                <a:spcPct val="115000"/>
              </a:lnSpc>
              <a:spcBef>
                <a:spcPts val="0"/>
              </a:spcBef>
              <a:spcAft>
                <a:spcPts val="0"/>
              </a:spcAft>
              <a:buNone/>
            </a:pPr>
            <a:r>
              <a:rPr lang="en-US" sz="1800"/>
              <a:t>Cottage cheese		400				75</a:t>
            </a:r>
            <a:endParaRPr sz="1800"/>
          </a:p>
        </p:txBody>
      </p:sp>
      <p:sp>
        <p:nvSpPr>
          <p:cNvPr id="2942" name="Google Shape;2942;g17943e3e533_0_21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Sodium &amp; Potassium Content (mg/100g) of Commonly Used Foods</a:t>
            </a:r>
            <a:endParaRPr/>
          </a:p>
        </p:txBody>
      </p:sp>
      <p:pic>
        <p:nvPicPr>
          <p:cNvPr descr="A graphic of a blue bowl filled with cottage cheese." id="2943" name="Google Shape;2943;g17943e3e533_0_217" title="Cottage cheese"/>
          <p:cNvPicPr preferRelativeResize="0"/>
          <p:nvPr/>
        </p:nvPicPr>
        <p:blipFill>
          <a:blip r:embed="rId3">
            <a:alphaModFix/>
          </a:blip>
          <a:stretch>
            <a:fillRect/>
          </a:stretch>
        </p:blipFill>
        <p:spPr>
          <a:xfrm>
            <a:off x="6469232" y="4147263"/>
            <a:ext cx="1924188" cy="1325702"/>
          </a:xfrm>
          <a:prstGeom prst="rect">
            <a:avLst/>
          </a:prstGeom>
          <a:noFill/>
          <a:ln>
            <a:noFill/>
          </a:ln>
        </p:spPr>
      </p:pic>
      <p:pic>
        <p:nvPicPr>
          <p:cNvPr descr="A graphic of a red bowl filled with milk" id="2944" name="Google Shape;2944;g17943e3e533_0_217" title="Bowl of milk"/>
          <p:cNvPicPr preferRelativeResize="0"/>
          <p:nvPr/>
        </p:nvPicPr>
        <p:blipFill>
          <a:blip r:embed="rId4">
            <a:alphaModFix/>
          </a:blip>
          <a:stretch>
            <a:fillRect/>
          </a:stretch>
        </p:blipFill>
        <p:spPr>
          <a:xfrm>
            <a:off x="7307425" y="2811875"/>
            <a:ext cx="1837476" cy="909776"/>
          </a:xfrm>
          <a:prstGeom prst="rect">
            <a:avLst/>
          </a:prstGeom>
          <a:noFill/>
          <a:ln>
            <a:noFill/>
          </a:ln>
        </p:spPr>
      </p:pic>
      <p:pic>
        <p:nvPicPr>
          <p:cNvPr descr="A graphic of a half-gallon sized blue milk carton " id="2945" name="Google Shape;2945;g17943e3e533_0_217" title="Carton of milk"/>
          <p:cNvPicPr preferRelativeResize="0"/>
          <p:nvPr/>
        </p:nvPicPr>
        <p:blipFill>
          <a:blip r:embed="rId5">
            <a:alphaModFix/>
          </a:blip>
          <a:stretch>
            <a:fillRect/>
          </a:stretch>
        </p:blipFill>
        <p:spPr>
          <a:xfrm>
            <a:off x="9538449" y="2561175"/>
            <a:ext cx="1474875" cy="2944051"/>
          </a:xfrm>
          <a:prstGeom prst="rect">
            <a:avLst/>
          </a:prstGeom>
          <a:noFill/>
          <a:ln>
            <a:noFill/>
          </a:ln>
        </p:spPr>
      </p:pic>
      <p:sp>
        <p:nvSpPr>
          <p:cNvPr id="2946" name="Google Shape;2946;g17943e3e533_0_21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pic>
        <p:nvPicPr>
          <p:cNvPr id="2652" name="Google Shape;2652;g1736aec953c_0_44"/>
          <p:cNvPicPr preferRelativeResize="0"/>
          <p:nvPr/>
        </p:nvPicPr>
        <p:blipFill>
          <a:blip r:embed="rId3">
            <a:alphaModFix/>
          </a:blip>
          <a:stretch>
            <a:fillRect/>
          </a:stretch>
        </p:blipFill>
        <p:spPr>
          <a:xfrm>
            <a:off x="5607478" y="2457725"/>
            <a:ext cx="5291023" cy="3087300"/>
          </a:xfrm>
          <a:prstGeom prst="rect">
            <a:avLst/>
          </a:prstGeom>
          <a:noFill/>
          <a:ln>
            <a:noFill/>
          </a:ln>
        </p:spPr>
      </p:pic>
      <p:sp>
        <p:nvSpPr>
          <p:cNvPr id="2653" name="Google Shape;2653;g1736aec953c_0_44"/>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Hypertension</a:t>
            </a:r>
            <a:endParaRPr/>
          </a:p>
        </p:txBody>
      </p:sp>
      <p:sp>
        <p:nvSpPr>
          <p:cNvPr id="2654" name="Google Shape;2654;g1736aec953c_0_44"/>
          <p:cNvSpPr txBox="1"/>
          <p:nvPr>
            <p:ph idx="1" type="body"/>
          </p:nvPr>
        </p:nvSpPr>
        <p:spPr>
          <a:xfrm>
            <a:off x="1293499" y="1825625"/>
            <a:ext cx="42531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lang="en-US" sz="1800"/>
              <a:t>It is defined as </a:t>
            </a:r>
            <a:r>
              <a:rPr b="1" lang="en-US" sz="1800"/>
              <a:t>sustained elevated arterial blood pressure</a:t>
            </a:r>
            <a:r>
              <a:rPr lang="en-US" sz="1800"/>
              <a:t> (continued increased blood pressure in the arteries).</a:t>
            </a:r>
            <a:endParaRPr sz="1800"/>
          </a:p>
          <a:p>
            <a:pPr indent="0" lvl="0" marL="0" rtl="0" algn="l">
              <a:lnSpc>
                <a:spcPct val="115000"/>
              </a:lnSpc>
              <a:spcBef>
                <a:spcPts val="1000"/>
              </a:spcBef>
              <a:spcAft>
                <a:spcPts val="0"/>
              </a:spcAft>
              <a:buNone/>
            </a:pPr>
            <a:r>
              <a:rPr b="1" lang="en-US" sz="1800"/>
              <a:t>Instrument used</a:t>
            </a:r>
            <a:r>
              <a:rPr lang="en-US" sz="1800"/>
              <a:t>: </a:t>
            </a:r>
            <a:endParaRPr b="1" sz="1800"/>
          </a:p>
          <a:p>
            <a:pPr indent="0" lvl="0" marL="0" rtl="0" algn="l">
              <a:lnSpc>
                <a:spcPct val="115000"/>
              </a:lnSpc>
              <a:spcBef>
                <a:spcPts val="1000"/>
              </a:spcBef>
              <a:spcAft>
                <a:spcPts val="0"/>
              </a:spcAft>
              <a:buNone/>
            </a:pPr>
            <a:r>
              <a:rPr b="1" lang="en-US" sz="1800"/>
              <a:t>Sphygmomanometer </a:t>
            </a:r>
            <a:r>
              <a:rPr lang="en-US" sz="1800"/>
              <a:t>– it measures:</a:t>
            </a:r>
            <a:endParaRPr sz="1800"/>
          </a:p>
          <a:p>
            <a:pPr indent="-342900" lvl="0" marL="457200" rtl="0" algn="l">
              <a:lnSpc>
                <a:spcPct val="115000"/>
              </a:lnSpc>
              <a:spcBef>
                <a:spcPts val="1000"/>
              </a:spcBef>
              <a:spcAft>
                <a:spcPts val="0"/>
              </a:spcAft>
              <a:buSzPts val="1800"/>
              <a:buChar char="•"/>
            </a:pPr>
            <a:r>
              <a:rPr b="1" lang="en-US" sz="1800"/>
              <a:t>Systolic </a:t>
            </a:r>
            <a:r>
              <a:rPr lang="en-US" sz="1800"/>
              <a:t>Blood Pressure (SBP) </a:t>
            </a:r>
            <a:endParaRPr sz="1800"/>
          </a:p>
          <a:p>
            <a:pPr indent="-342900" lvl="0" marL="457200" rtl="0" algn="l">
              <a:lnSpc>
                <a:spcPct val="115000"/>
              </a:lnSpc>
              <a:spcBef>
                <a:spcPts val="1000"/>
              </a:spcBef>
              <a:spcAft>
                <a:spcPts val="0"/>
              </a:spcAft>
              <a:buSzPts val="1800"/>
              <a:buChar char="•"/>
            </a:pPr>
            <a:r>
              <a:rPr b="1" lang="en-US" sz="1800"/>
              <a:t>Diastolic </a:t>
            </a:r>
            <a:r>
              <a:rPr lang="en-US" sz="1800"/>
              <a:t>Blood Pressure (DBP)</a:t>
            </a:r>
            <a:endParaRPr sz="1800"/>
          </a:p>
        </p:txBody>
      </p:sp>
      <p:sp>
        <p:nvSpPr>
          <p:cNvPr id="2655" name="Google Shape;2655;g1736aec953c_0_44"/>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pic>
        <p:nvPicPr>
          <p:cNvPr id="2660" name="Google Shape;2660;g1736aec953c_0_53"/>
          <p:cNvPicPr preferRelativeResize="0"/>
          <p:nvPr/>
        </p:nvPicPr>
        <p:blipFill>
          <a:blip r:embed="rId4">
            <a:alphaModFix/>
          </a:blip>
          <a:stretch>
            <a:fillRect/>
          </a:stretch>
        </p:blipFill>
        <p:spPr>
          <a:xfrm>
            <a:off x="1738704" y="2234187"/>
            <a:ext cx="4181100" cy="3578824"/>
          </a:xfrm>
          <a:prstGeom prst="rect">
            <a:avLst/>
          </a:prstGeom>
          <a:noFill/>
          <a:ln>
            <a:noFill/>
          </a:ln>
        </p:spPr>
      </p:pic>
      <p:sp>
        <p:nvSpPr>
          <p:cNvPr id="2661" name="Google Shape;2661;g1736aec953c_0_53"/>
          <p:cNvSpPr txBox="1"/>
          <p:nvPr>
            <p:ph idx="1" type="body"/>
          </p:nvPr>
        </p:nvSpPr>
        <p:spPr>
          <a:xfrm>
            <a:off x="6272196" y="1847850"/>
            <a:ext cx="41811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b="1" lang="en-US" sz="1800"/>
              <a:t>Systolic</a:t>
            </a:r>
            <a:r>
              <a:rPr lang="en-US" sz="1800"/>
              <a:t>: The phase of blood circulation in which the heart's pumping chambers (ventricles) are actively pumping blood.</a:t>
            </a:r>
            <a:endParaRPr sz="1800"/>
          </a:p>
          <a:p>
            <a:pPr indent="0" lvl="0" marL="0" rtl="0" algn="l">
              <a:lnSpc>
                <a:spcPct val="115000"/>
              </a:lnSpc>
              <a:spcBef>
                <a:spcPts val="1000"/>
              </a:spcBef>
              <a:spcAft>
                <a:spcPts val="0"/>
              </a:spcAft>
              <a:buNone/>
            </a:pPr>
            <a:r>
              <a:rPr b="1" lang="en-US" sz="1800"/>
              <a:t>Diastolic</a:t>
            </a:r>
            <a:r>
              <a:rPr lang="en-US" sz="1800"/>
              <a:t>: The phase of blood circulation in which the heart's pumping chambers (ventricles) are being filled with blood.</a:t>
            </a:r>
            <a:endParaRPr b="1" sz="1800"/>
          </a:p>
          <a:p>
            <a:pPr indent="0" lvl="0" marL="0" rtl="0" algn="l">
              <a:lnSpc>
                <a:spcPct val="115000"/>
              </a:lnSpc>
              <a:spcBef>
                <a:spcPts val="1000"/>
              </a:spcBef>
              <a:spcAft>
                <a:spcPts val="0"/>
              </a:spcAft>
              <a:buNone/>
            </a:pPr>
            <a:r>
              <a:rPr b="1" lang="en-US" sz="1800"/>
              <a:t>Normal BP</a:t>
            </a:r>
            <a:r>
              <a:rPr lang="en-US" sz="1800"/>
              <a:t>: Less than 120/80 mm Hg.</a:t>
            </a:r>
            <a:endParaRPr sz="1800"/>
          </a:p>
          <a:p>
            <a:pPr indent="0" lvl="0" marL="0" rtl="0" algn="l">
              <a:lnSpc>
                <a:spcPct val="115000"/>
              </a:lnSpc>
              <a:spcBef>
                <a:spcPts val="1000"/>
              </a:spcBef>
              <a:spcAft>
                <a:spcPts val="0"/>
              </a:spcAft>
              <a:buNone/>
            </a:pPr>
            <a:r>
              <a:rPr lang="en-US" sz="1800"/>
              <a:t>High blood pressure increases the risk of </a:t>
            </a:r>
            <a:r>
              <a:rPr b="1" lang="en-US" sz="1800"/>
              <a:t>heart disease</a:t>
            </a:r>
            <a:r>
              <a:rPr lang="en-US" sz="1800"/>
              <a:t> and </a:t>
            </a:r>
            <a:r>
              <a:rPr b="1" lang="en-US" sz="1800"/>
              <a:t>kidney disease</a:t>
            </a:r>
            <a:r>
              <a:rPr lang="en-US" sz="1800"/>
              <a:t>.</a:t>
            </a:r>
            <a:endParaRPr sz="1800"/>
          </a:p>
        </p:txBody>
      </p:sp>
      <p:sp>
        <p:nvSpPr>
          <p:cNvPr id="2662" name="Google Shape;2662;g1736aec953c_0_53"/>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Hypertension</a:t>
            </a:r>
            <a:endParaRPr/>
          </a:p>
        </p:txBody>
      </p:sp>
      <p:sp>
        <p:nvSpPr>
          <p:cNvPr id="2663" name="Google Shape;2663;g1736aec953c_0_5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pic>
        <p:nvPicPr>
          <p:cNvPr id="2668" name="Google Shape;2668;p3"/>
          <p:cNvPicPr preferRelativeResize="0"/>
          <p:nvPr>
            <p:ph idx="1" type="body"/>
          </p:nvPr>
        </p:nvPicPr>
        <p:blipFill>
          <a:blip r:embed="rId4">
            <a:alphaModFix/>
          </a:blip>
          <a:stretch>
            <a:fillRect/>
          </a:stretch>
        </p:blipFill>
        <p:spPr>
          <a:xfrm>
            <a:off x="2985900" y="309375"/>
            <a:ext cx="6220200" cy="6220200"/>
          </a:xfrm>
          <a:prstGeom prst="rect">
            <a:avLst/>
          </a:prstGeom>
          <a:noFill/>
        </p:spPr>
      </p:pic>
      <p:sp>
        <p:nvSpPr>
          <p:cNvPr id="2669" name="Google Shape;2669;p3"/>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7"/>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Classification of Blood Pressure</a:t>
            </a:r>
            <a:endParaRPr/>
          </a:p>
        </p:txBody>
      </p:sp>
      <p:pic>
        <p:nvPicPr>
          <p:cNvPr id="2675" name="Google Shape;2675;p7"/>
          <p:cNvPicPr preferRelativeResize="0"/>
          <p:nvPr>
            <p:ph idx="1" type="body"/>
          </p:nvPr>
        </p:nvPicPr>
        <p:blipFill rotWithShape="1">
          <a:blip r:embed="rId4">
            <a:alphaModFix/>
          </a:blip>
          <a:srcRect b="0" l="0" r="0" t="0"/>
          <a:stretch/>
        </p:blipFill>
        <p:spPr>
          <a:xfrm>
            <a:off x="2364900" y="1690825"/>
            <a:ext cx="7462200" cy="4821000"/>
          </a:xfrm>
          <a:prstGeom prst="rect">
            <a:avLst/>
          </a:prstGeom>
          <a:noFill/>
          <a:ln>
            <a:noFill/>
          </a:ln>
        </p:spPr>
      </p:pic>
      <p:sp>
        <p:nvSpPr>
          <p:cNvPr id="2676" name="Google Shape;2676;p7"/>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pic>
        <p:nvPicPr>
          <p:cNvPr descr="A graphic of a man standing in front of a large heart organ and clipboard of his health profile" id="2681" name="Google Shape;2681;g1736aec953c_0_62" title="Man in front of heart"/>
          <p:cNvPicPr preferRelativeResize="0"/>
          <p:nvPr/>
        </p:nvPicPr>
        <p:blipFill rotWithShape="1">
          <a:blip r:embed="rId3">
            <a:alphaModFix/>
          </a:blip>
          <a:srcRect b="0" l="0" r="7424" t="0"/>
          <a:stretch/>
        </p:blipFill>
        <p:spPr>
          <a:xfrm>
            <a:off x="6015477" y="1887500"/>
            <a:ext cx="3913748" cy="4227748"/>
          </a:xfrm>
          <a:prstGeom prst="rect">
            <a:avLst/>
          </a:prstGeom>
          <a:noFill/>
          <a:ln>
            <a:noFill/>
          </a:ln>
        </p:spPr>
      </p:pic>
      <p:sp>
        <p:nvSpPr>
          <p:cNvPr id="2682" name="Google Shape;2682;g1736aec953c_0_62"/>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Types of Hypertension</a:t>
            </a:r>
            <a:endParaRPr/>
          </a:p>
        </p:txBody>
      </p:sp>
      <p:sp>
        <p:nvSpPr>
          <p:cNvPr id="2683" name="Google Shape;2683;g1736aec953c_0_62"/>
          <p:cNvSpPr txBox="1"/>
          <p:nvPr>
            <p:ph idx="1" type="body"/>
          </p:nvPr>
        </p:nvSpPr>
        <p:spPr>
          <a:xfrm>
            <a:off x="2262775" y="1825625"/>
            <a:ext cx="3670500" cy="43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000"/>
              </a:spcBef>
              <a:spcAft>
                <a:spcPts val="0"/>
              </a:spcAft>
              <a:buNone/>
            </a:pPr>
            <a:r>
              <a:rPr b="1" lang="en-US" sz="1800"/>
              <a:t>Primary/essential </a:t>
            </a:r>
            <a:r>
              <a:rPr lang="en-US" sz="1800"/>
              <a:t>(cause not known) in the majority of cases of hypertension (about 95%).</a:t>
            </a:r>
            <a:endParaRPr sz="1800"/>
          </a:p>
          <a:p>
            <a:pPr indent="0" lvl="0" marL="0" rtl="0" algn="l">
              <a:lnSpc>
                <a:spcPct val="115000"/>
              </a:lnSpc>
              <a:spcBef>
                <a:spcPts val="1000"/>
              </a:spcBef>
              <a:spcAft>
                <a:spcPts val="0"/>
              </a:spcAft>
              <a:buNone/>
            </a:pPr>
            <a:r>
              <a:t/>
            </a:r>
            <a:endParaRPr sz="1800"/>
          </a:p>
          <a:p>
            <a:pPr indent="0" lvl="0" marL="0" rtl="0" algn="l">
              <a:lnSpc>
                <a:spcPct val="115000"/>
              </a:lnSpc>
              <a:spcBef>
                <a:spcPts val="1000"/>
              </a:spcBef>
              <a:spcAft>
                <a:spcPts val="0"/>
              </a:spcAft>
              <a:buNone/>
            </a:pPr>
            <a:r>
              <a:rPr b="1" lang="en-US" sz="1800"/>
              <a:t>Secondary to other diseases</a:t>
            </a:r>
            <a:r>
              <a:rPr lang="en-US" sz="1800"/>
              <a:t>:</a:t>
            </a:r>
            <a:endParaRPr sz="1800"/>
          </a:p>
          <a:p>
            <a:pPr indent="-342900" lvl="0" marL="457200" rtl="0" algn="l">
              <a:lnSpc>
                <a:spcPct val="115000"/>
              </a:lnSpc>
              <a:spcBef>
                <a:spcPts val="1000"/>
              </a:spcBef>
              <a:spcAft>
                <a:spcPts val="0"/>
              </a:spcAft>
              <a:buSzPts val="1800"/>
              <a:buChar char="•"/>
            </a:pPr>
            <a:r>
              <a:rPr lang="en-US" sz="1800"/>
              <a:t>Kidney diseases</a:t>
            </a:r>
            <a:endParaRPr sz="1800"/>
          </a:p>
          <a:p>
            <a:pPr indent="-342900" lvl="0" marL="457200" rtl="0" algn="l">
              <a:lnSpc>
                <a:spcPct val="115000"/>
              </a:lnSpc>
              <a:spcBef>
                <a:spcPts val="0"/>
              </a:spcBef>
              <a:spcAft>
                <a:spcPts val="0"/>
              </a:spcAft>
              <a:buSzPts val="1800"/>
              <a:buChar char="•"/>
            </a:pPr>
            <a:r>
              <a:rPr lang="en-US" sz="1800"/>
              <a:t>Hormonal diseases </a:t>
            </a:r>
            <a:endParaRPr sz="1800"/>
          </a:p>
          <a:p>
            <a:pPr indent="-342900" lvl="0" marL="457200" rtl="0" algn="l">
              <a:lnSpc>
                <a:spcPct val="115000"/>
              </a:lnSpc>
              <a:spcBef>
                <a:spcPts val="0"/>
              </a:spcBef>
              <a:spcAft>
                <a:spcPts val="0"/>
              </a:spcAft>
              <a:buSzPts val="1800"/>
              <a:buChar char="•"/>
            </a:pPr>
            <a:r>
              <a:rPr lang="en-US" sz="1800"/>
              <a:t>Oral contraceptives in women</a:t>
            </a:r>
            <a:endParaRPr sz="1800"/>
          </a:p>
        </p:txBody>
      </p:sp>
      <p:sp>
        <p:nvSpPr>
          <p:cNvPr id="2684" name="Google Shape;2684;g1736aec953c_0_62"/>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sp>
        <p:nvSpPr>
          <p:cNvPr id="2689" name="Google Shape;2689;p9"/>
          <p:cNvSpPr txBox="1"/>
          <p:nvPr>
            <p:ph type="title"/>
          </p:nvPr>
        </p:nvSpPr>
        <p:spPr>
          <a:xfrm>
            <a:off x="1945351" y="365125"/>
            <a:ext cx="83013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Consequences of Hypertension</a:t>
            </a:r>
            <a:endParaRPr/>
          </a:p>
        </p:txBody>
      </p:sp>
      <p:sp>
        <p:nvSpPr>
          <p:cNvPr id="2690" name="Google Shape;2690;p9"/>
          <p:cNvSpPr txBox="1"/>
          <p:nvPr>
            <p:ph idx="1" type="body"/>
          </p:nvPr>
        </p:nvSpPr>
        <p:spPr>
          <a:xfrm>
            <a:off x="1153201" y="1989225"/>
            <a:ext cx="9912000" cy="41235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None/>
            </a:pPr>
            <a:r>
              <a:rPr lang="en-US" sz="1800"/>
              <a:t>If left uncontrolled, high blood pressure can increase a person’s risk for </a:t>
            </a:r>
            <a:r>
              <a:rPr b="1" lang="en-US" sz="1800"/>
              <a:t>heart disease</a:t>
            </a:r>
            <a:r>
              <a:rPr lang="en-US" sz="1800"/>
              <a:t>, </a:t>
            </a:r>
            <a:r>
              <a:rPr b="1" lang="en-US" sz="1800"/>
              <a:t>stroke</a:t>
            </a:r>
            <a:r>
              <a:rPr lang="en-US" sz="1800"/>
              <a:t>, </a:t>
            </a:r>
            <a:r>
              <a:rPr b="1" lang="en-US" sz="1800"/>
              <a:t>heart failure</a:t>
            </a:r>
            <a:r>
              <a:rPr lang="en-US" sz="1800"/>
              <a:t>, </a:t>
            </a:r>
            <a:r>
              <a:rPr b="1" lang="en-US" sz="1800"/>
              <a:t>kidney disease</a:t>
            </a:r>
            <a:r>
              <a:rPr lang="en-US" sz="1800"/>
              <a:t>, </a:t>
            </a:r>
            <a:r>
              <a:rPr b="1" lang="en-US" sz="1800"/>
              <a:t>pregnancy complications</a:t>
            </a:r>
            <a:r>
              <a:rPr lang="en-US" sz="1800"/>
              <a:t>, and </a:t>
            </a:r>
            <a:r>
              <a:rPr b="1" lang="en-US" sz="1800"/>
              <a:t>cognitive decline</a:t>
            </a:r>
            <a:r>
              <a:rPr lang="en-US" sz="1800"/>
              <a:t> later in life.</a:t>
            </a:r>
            <a:endParaRPr sz="1800"/>
          </a:p>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b="1" sz="1800"/>
          </a:p>
          <a:p>
            <a:pPr indent="0" lvl="0" marL="0" rtl="0" algn="ctr">
              <a:lnSpc>
                <a:spcPct val="115000"/>
              </a:lnSpc>
              <a:spcBef>
                <a:spcPts val="0"/>
              </a:spcBef>
              <a:spcAft>
                <a:spcPts val="0"/>
              </a:spcAft>
              <a:buNone/>
            </a:pPr>
            <a:r>
              <a:rPr b="1" lang="en-US" sz="1800"/>
              <a:t>Has no warning signs or symptoms.</a:t>
            </a:r>
            <a:endParaRPr b="1" sz="1800"/>
          </a:p>
        </p:txBody>
      </p:sp>
      <p:pic>
        <p:nvPicPr>
          <p:cNvPr descr="A graphic featuring a light blue circle with a red heart symbol in the middle." id="2691" name="Google Shape;2691;p9" title="Heart symbol"/>
          <p:cNvPicPr preferRelativeResize="0"/>
          <p:nvPr/>
        </p:nvPicPr>
        <p:blipFill rotWithShape="1">
          <a:blip r:embed="rId3">
            <a:alphaModFix/>
          </a:blip>
          <a:srcRect b="0" l="0" r="0" t="0"/>
          <a:stretch/>
        </p:blipFill>
        <p:spPr>
          <a:xfrm>
            <a:off x="1414660" y="3309248"/>
            <a:ext cx="1554480" cy="1554480"/>
          </a:xfrm>
          <a:prstGeom prst="rect">
            <a:avLst/>
          </a:prstGeom>
          <a:noFill/>
          <a:ln>
            <a:noFill/>
          </a:ln>
        </p:spPr>
      </p:pic>
      <p:pic>
        <p:nvPicPr>
          <p:cNvPr descr="A graphic featuring a light blue circle with a red lung symbol in the center." id="2692" name="Google Shape;2692;p9" title="Lung symbol"/>
          <p:cNvPicPr preferRelativeResize="0"/>
          <p:nvPr/>
        </p:nvPicPr>
        <p:blipFill rotWithShape="1">
          <a:blip r:embed="rId4">
            <a:alphaModFix/>
          </a:blip>
          <a:srcRect b="0" l="0" r="0" t="0"/>
          <a:stretch/>
        </p:blipFill>
        <p:spPr>
          <a:xfrm>
            <a:off x="4019930" y="3311163"/>
            <a:ext cx="1550675" cy="1550649"/>
          </a:xfrm>
          <a:prstGeom prst="rect">
            <a:avLst/>
          </a:prstGeom>
          <a:noFill/>
          <a:ln>
            <a:noFill/>
          </a:ln>
        </p:spPr>
      </p:pic>
      <p:pic>
        <p:nvPicPr>
          <p:cNvPr descr="A graphic featuring a light blue circle with a red profile of a pregnant woman in the middle" id="2693" name="Google Shape;2693;p9" title="Pregnant woman"/>
          <p:cNvPicPr preferRelativeResize="0"/>
          <p:nvPr/>
        </p:nvPicPr>
        <p:blipFill rotWithShape="1">
          <a:blip r:embed="rId5">
            <a:alphaModFix/>
          </a:blip>
          <a:srcRect b="0" l="0" r="0" t="0"/>
          <a:stretch/>
        </p:blipFill>
        <p:spPr>
          <a:xfrm>
            <a:off x="6621395" y="3311150"/>
            <a:ext cx="1550675" cy="1550675"/>
          </a:xfrm>
          <a:prstGeom prst="rect">
            <a:avLst/>
          </a:prstGeom>
          <a:noFill/>
          <a:ln>
            <a:noFill/>
          </a:ln>
        </p:spPr>
      </p:pic>
      <p:pic>
        <p:nvPicPr>
          <p:cNvPr descr="A graphic featuring a light blue circle with a red brain graphic in the center. " id="2694" name="Google Shape;2694;p9" title="Brain"/>
          <p:cNvPicPr preferRelativeResize="0"/>
          <p:nvPr/>
        </p:nvPicPr>
        <p:blipFill rotWithShape="1">
          <a:blip r:embed="rId6">
            <a:alphaModFix/>
          </a:blip>
          <a:srcRect b="0" l="0" r="0" t="0"/>
          <a:stretch/>
        </p:blipFill>
        <p:spPr>
          <a:xfrm>
            <a:off x="9222860" y="3309248"/>
            <a:ext cx="1554480" cy="1554480"/>
          </a:xfrm>
          <a:prstGeom prst="rect">
            <a:avLst/>
          </a:prstGeom>
          <a:noFill/>
          <a:ln>
            <a:noFill/>
          </a:ln>
        </p:spPr>
      </p:pic>
      <p:sp>
        <p:nvSpPr>
          <p:cNvPr id="2695" name="Google Shape;2695;p9"/>
          <p:cNvSpPr txBox="1"/>
          <p:nvPr>
            <p:ph idx="12" type="sldNum"/>
          </p:nvPr>
        </p:nvSpPr>
        <p:spPr>
          <a:xfrm>
            <a:off x="8610600" y="6356350"/>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1601-01-01T00:00:00Z</dcterms:created>
  <dc:creator>Mona Hashim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